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40" Target="slides/slide15.xml" Type="http://schemas.openxmlformats.org/officeDocument/2006/relationships/slide"/><Relationship Id="rId41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7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2.jpeg" Type="http://schemas.openxmlformats.org/officeDocument/2006/relationships/image"/><Relationship Id="rId4" Target="../media/image37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13.jpeg" Type="http://schemas.openxmlformats.org/officeDocument/2006/relationships/image"/><Relationship Id="rId12" Target="../media/image1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jpe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Relationship Id="rId8" Target="../media/image4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46104" y="7913286"/>
            <a:ext cx="3458928" cy="2049378"/>
            <a:chOff x="0" y="0"/>
            <a:chExt cx="137183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839" cy="812800"/>
            </a:xfrm>
            <a:custGeom>
              <a:avLst/>
              <a:gdLst/>
              <a:ahLst/>
              <a:cxnLst/>
              <a:rect r="r" b="b" t="t" l="l"/>
              <a:pathLst>
                <a:path h="812800" w="1371839">
                  <a:moveTo>
                    <a:pt x="51480" y="0"/>
                  </a:moveTo>
                  <a:lnTo>
                    <a:pt x="1320359" y="0"/>
                  </a:lnTo>
                  <a:cubicBezTo>
                    <a:pt x="1334013" y="0"/>
                    <a:pt x="1347107" y="5424"/>
                    <a:pt x="1356761" y="15078"/>
                  </a:cubicBezTo>
                  <a:cubicBezTo>
                    <a:pt x="1366415" y="24732"/>
                    <a:pt x="1371839" y="37826"/>
                    <a:pt x="1371839" y="51480"/>
                  </a:cubicBezTo>
                  <a:lnTo>
                    <a:pt x="1371839" y="761320"/>
                  </a:lnTo>
                  <a:cubicBezTo>
                    <a:pt x="1371839" y="789752"/>
                    <a:pt x="1348791" y="812800"/>
                    <a:pt x="1320359" y="812800"/>
                  </a:cubicBezTo>
                  <a:lnTo>
                    <a:pt x="51480" y="812800"/>
                  </a:lnTo>
                  <a:cubicBezTo>
                    <a:pt x="37826" y="812800"/>
                    <a:pt x="24732" y="807376"/>
                    <a:pt x="15078" y="797722"/>
                  </a:cubicBezTo>
                  <a:cubicBezTo>
                    <a:pt x="5424" y="788068"/>
                    <a:pt x="0" y="774974"/>
                    <a:pt x="0" y="761320"/>
                  </a:cubicBezTo>
                  <a:lnTo>
                    <a:pt x="0" y="51480"/>
                  </a:lnTo>
                  <a:cubicBezTo>
                    <a:pt x="0" y="37826"/>
                    <a:pt x="5424" y="24732"/>
                    <a:pt x="15078" y="15078"/>
                  </a:cubicBezTo>
                  <a:cubicBezTo>
                    <a:pt x="24732" y="5424"/>
                    <a:pt x="37826" y="0"/>
                    <a:pt x="51480" y="0"/>
                  </a:cubicBezTo>
                  <a:close/>
                </a:path>
              </a:pathLst>
            </a:custGeom>
            <a:blipFill>
              <a:blip r:embed="rId4"/>
              <a:stretch>
                <a:fillRect l="-2724" t="0" r="-272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25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64435" y="3201267"/>
            <a:ext cx="12778181" cy="2899253"/>
            <a:chOff x="0" y="0"/>
            <a:chExt cx="17037574" cy="386567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029165"/>
              <a:ext cx="17037574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</a:rPr>
                <a:t>Groupe 4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64837"/>
              <a:ext cx="17037574" cy="18991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27"/>
                </a:lnSpc>
              </a:pPr>
              <a:r>
                <a:rPr lang="en-US" sz="10327">
                  <a:solidFill>
                    <a:srgbClr val="000091"/>
                  </a:solidFill>
                  <a:latin typeface="IBM Plex Sans"/>
                </a:rPr>
                <a:t>6</a:t>
              </a:r>
              <a:r>
                <a:rPr lang="en-US" sz="10327">
                  <a:solidFill>
                    <a:srgbClr val="000000"/>
                  </a:solidFill>
                  <a:latin typeface="IBM Plex Sans"/>
                </a:rPr>
                <a:t>milarité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31747" y="6564559"/>
            <a:ext cx="12643556" cy="134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Open Sans"/>
              </a:rPr>
              <a:t>Eliana Junker | Florine Kieraga 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Open Sans"/>
              </a:rPr>
              <a:t>Eithan Nakache | Martin Natale | Sacha Hibon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5294618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9255" y="7552410"/>
            <a:ext cx="3562162" cy="2346574"/>
          </a:xfrm>
          <a:custGeom>
            <a:avLst/>
            <a:gdLst/>
            <a:ahLst/>
            <a:cxnLst/>
            <a:rect r="r" b="b" t="t" l="l"/>
            <a:pathLst>
              <a:path h="2346574" w="3562162">
                <a:moveTo>
                  <a:pt x="0" y="0"/>
                </a:moveTo>
                <a:lnTo>
                  <a:pt x="3562162" y="0"/>
                </a:lnTo>
                <a:lnTo>
                  <a:pt x="3562162" y="2346574"/>
                </a:lnTo>
                <a:lnTo>
                  <a:pt x="0" y="234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19255" y="910960"/>
            <a:ext cx="3831605" cy="2200639"/>
            <a:chOff x="0" y="0"/>
            <a:chExt cx="1593548" cy="9152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3548" cy="915236"/>
            </a:xfrm>
            <a:custGeom>
              <a:avLst/>
              <a:gdLst/>
              <a:ahLst/>
              <a:cxnLst/>
              <a:rect r="r" b="b" t="t" l="l"/>
              <a:pathLst>
                <a:path h="915236" w="1593548">
                  <a:moveTo>
                    <a:pt x="46472" y="0"/>
                  </a:moveTo>
                  <a:lnTo>
                    <a:pt x="1547076" y="0"/>
                  </a:lnTo>
                  <a:cubicBezTo>
                    <a:pt x="1559401" y="0"/>
                    <a:pt x="1571221" y="4896"/>
                    <a:pt x="1579937" y="13611"/>
                  </a:cubicBezTo>
                  <a:cubicBezTo>
                    <a:pt x="1588652" y="22327"/>
                    <a:pt x="1593548" y="34147"/>
                    <a:pt x="1593548" y="46472"/>
                  </a:cubicBezTo>
                  <a:lnTo>
                    <a:pt x="1593548" y="868764"/>
                  </a:lnTo>
                  <a:cubicBezTo>
                    <a:pt x="1593548" y="894430"/>
                    <a:pt x="1572742" y="915236"/>
                    <a:pt x="1547076" y="915236"/>
                  </a:cubicBezTo>
                  <a:lnTo>
                    <a:pt x="46472" y="915236"/>
                  </a:lnTo>
                  <a:cubicBezTo>
                    <a:pt x="20806" y="915236"/>
                    <a:pt x="0" y="894430"/>
                    <a:pt x="0" y="868764"/>
                  </a:cubicBezTo>
                  <a:lnTo>
                    <a:pt x="0" y="46472"/>
                  </a:lnTo>
                  <a:cubicBezTo>
                    <a:pt x="0" y="20806"/>
                    <a:pt x="20806" y="0"/>
                    <a:pt x="46472" y="0"/>
                  </a:cubicBezTo>
                  <a:close/>
                </a:path>
              </a:pathLst>
            </a:custGeom>
            <a:blipFill>
              <a:blip r:embed="rId4"/>
              <a:stretch>
                <a:fillRect l="-7540" t="0" r="-754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5245262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Modèle </a:t>
            </a:r>
            <a:r>
              <a:rPr lang="en-US" sz="8500">
                <a:solidFill>
                  <a:srgbClr val="000000"/>
                </a:solidFill>
                <a:latin typeface="IBM Plex Sans Bold"/>
              </a:rPr>
              <a:t>FLOU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02221" y="1312703"/>
            <a:ext cx="549209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IBM Plex Sans"/>
              </a:rPr>
              <a:t>Prise en compte des</a:t>
            </a:r>
            <a:r>
              <a:rPr lang="en-US" sz="2700">
                <a:solidFill>
                  <a:srgbClr val="000000"/>
                </a:solidFill>
                <a:latin typeface="IBM Plex Sans Bold"/>
              </a:rPr>
              <a:t> zones d’attentions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2221" y="4795682"/>
            <a:ext cx="506014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IBM Plex Sans Bold"/>
              </a:rPr>
              <a:t>Augmentation </a:t>
            </a:r>
            <a:r>
              <a:rPr lang="en-US" sz="2699">
                <a:solidFill>
                  <a:srgbClr val="000000"/>
                </a:solidFill>
                <a:latin typeface="IBM Plex Sans"/>
              </a:rPr>
              <a:t>du jeu de données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2221" y="8276117"/>
            <a:ext cx="506014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IBM Plex Sans Bold"/>
              </a:rPr>
              <a:t>Re-entrainement</a:t>
            </a:r>
            <a:r>
              <a:rPr lang="en-US" sz="2700">
                <a:solidFill>
                  <a:srgbClr val="000000"/>
                </a:solidFill>
                <a:latin typeface="IBM Plex Sans"/>
              </a:rPr>
              <a:t> du modèle sur les</a:t>
            </a:r>
            <a:r>
              <a:rPr lang="en-US" sz="2700">
                <a:solidFill>
                  <a:srgbClr val="000000"/>
                </a:solidFill>
                <a:latin typeface="IBM Plex Sans Bold"/>
              </a:rPr>
              <a:t> nouvelles données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19255" y="4231685"/>
            <a:ext cx="3831605" cy="2200639"/>
            <a:chOff x="0" y="0"/>
            <a:chExt cx="1593548" cy="9152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548" cy="915236"/>
            </a:xfrm>
            <a:custGeom>
              <a:avLst/>
              <a:gdLst/>
              <a:ahLst/>
              <a:cxnLst/>
              <a:rect r="r" b="b" t="t" l="l"/>
              <a:pathLst>
                <a:path h="915236" w="1593548">
                  <a:moveTo>
                    <a:pt x="46472" y="0"/>
                  </a:moveTo>
                  <a:lnTo>
                    <a:pt x="1547076" y="0"/>
                  </a:lnTo>
                  <a:cubicBezTo>
                    <a:pt x="1559401" y="0"/>
                    <a:pt x="1571221" y="4896"/>
                    <a:pt x="1579937" y="13611"/>
                  </a:cubicBezTo>
                  <a:cubicBezTo>
                    <a:pt x="1588652" y="22327"/>
                    <a:pt x="1593548" y="34147"/>
                    <a:pt x="1593548" y="46472"/>
                  </a:cubicBezTo>
                  <a:lnTo>
                    <a:pt x="1593548" y="868764"/>
                  </a:lnTo>
                  <a:cubicBezTo>
                    <a:pt x="1593548" y="894430"/>
                    <a:pt x="1572742" y="915236"/>
                    <a:pt x="1547076" y="915236"/>
                  </a:cubicBezTo>
                  <a:lnTo>
                    <a:pt x="46472" y="915236"/>
                  </a:lnTo>
                  <a:cubicBezTo>
                    <a:pt x="20806" y="915236"/>
                    <a:pt x="0" y="894430"/>
                    <a:pt x="0" y="868764"/>
                  </a:cubicBezTo>
                  <a:lnTo>
                    <a:pt x="0" y="46472"/>
                  </a:lnTo>
                  <a:cubicBezTo>
                    <a:pt x="0" y="20806"/>
                    <a:pt x="20806" y="0"/>
                    <a:pt x="4647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4" r="0" b="-144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48695" y="413347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0009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BM Plex Sans"/>
                </a:rPr>
                <a:t>Modèle générique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10312" y="2469075"/>
            <a:ext cx="2481278" cy="1223962"/>
            <a:chOff x="0" y="0"/>
            <a:chExt cx="1211876" cy="597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1876" cy="597793"/>
            </a:xfrm>
            <a:custGeom>
              <a:avLst/>
              <a:gdLst/>
              <a:ahLst/>
              <a:cxnLst/>
              <a:rect r="r" b="b" t="t" l="l"/>
              <a:pathLst>
                <a:path h="597793" w="1211876">
                  <a:moveTo>
                    <a:pt x="0" y="0"/>
                  </a:moveTo>
                  <a:lnTo>
                    <a:pt x="1211876" y="0"/>
                  </a:lnTo>
                  <a:lnTo>
                    <a:pt x="1211876" y="597793"/>
                  </a:lnTo>
                  <a:lnTo>
                    <a:pt x="0" y="597793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11876" cy="62636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Récupération des pixels des </a:t>
              </a: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zones d’attention sur 20% des images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8210312" y="1913667"/>
            <a:ext cx="1240639" cy="555408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rot="0">
            <a:off x="0" y="0"/>
            <a:ext cx="547994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514350" y="3246364"/>
            <a:ext cx="4451249" cy="39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IBM Plex Sans"/>
              </a:rPr>
              <a:t>Méthode de </a:t>
            </a:r>
            <a:r>
              <a:rPr lang="en-US" sz="7499">
                <a:solidFill>
                  <a:srgbClr val="000000"/>
                </a:solidFill>
                <a:latin typeface="IBM Plex Sans Bold"/>
              </a:rPr>
              <a:t>floutage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24616" y="4248445"/>
            <a:ext cx="2481278" cy="1490662"/>
            <a:chOff x="0" y="0"/>
            <a:chExt cx="1211876" cy="7280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1876" cy="728052"/>
            </a:xfrm>
            <a:custGeom>
              <a:avLst/>
              <a:gdLst/>
              <a:ahLst/>
              <a:cxnLst/>
              <a:rect r="r" b="b" t="t" l="l"/>
              <a:pathLst>
                <a:path h="728052" w="1211876">
                  <a:moveTo>
                    <a:pt x="0" y="0"/>
                  </a:moveTo>
                  <a:lnTo>
                    <a:pt x="1211876" y="0"/>
                  </a:lnTo>
                  <a:lnTo>
                    <a:pt x="1211876" y="728052"/>
                  </a:lnTo>
                  <a:lnTo>
                    <a:pt x="0" y="728052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211876" cy="756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Application d’un </a:t>
              </a: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filtre flou</a:t>
              </a: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 sur 20% des images du jeu de données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>
            <a:off x="9450951" y="3693037"/>
            <a:ext cx="1614304" cy="555408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6" id="16"/>
          <p:cNvGrpSpPr/>
          <p:nvPr/>
        </p:nvGrpSpPr>
        <p:grpSpPr>
          <a:xfrm rot="0">
            <a:off x="11569969" y="6207889"/>
            <a:ext cx="2481278" cy="1510136"/>
            <a:chOff x="0" y="0"/>
            <a:chExt cx="1211876" cy="7375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1876" cy="737563"/>
            </a:xfrm>
            <a:custGeom>
              <a:avLst/>
              <a:gdLst/>
              <a:ahLst/>
              <a:cxnLst/>
              <a:rect r="r" b="b" t="t" l="l"/>
              <a:pathLst>
                <a:path h="737563" w="1211876">
                  <a:moveTo>
                    <a:pt x="0" y="0"/>
                  </a:moveTo>
                  <a:lnTo>
                    <a:pt x="1211876" y="0"/>
                  </a:lnTo>
                  <a:lnTo>
                    <a:pt x="1211876" y="737563"/>
                  </a:lnTo>
                  <a:lnTo>
                    <a:pt x="0" y="737563"/>
                  </a:lnTo>
                  <a:close/>
                </a:path>
              </a:pathLst>
            </a:custGeom>
            <a:solidFill>
              <a:srgbClr val="E1000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211876" cy="76613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IBM Plex Sans Bold"/>
                </a:rPr>
                <a:t>Entrainement</a:t>
              </a:r>
              <a:r>
                <a:rPr lang="en-US" sz="1500">
                  <a:solidFill>
                    <a:srgbClr val="FFFFFF"/>
                  </a:solidFill>
                  <a:latin typeface="IBM Plex Sans"/>
                </a:rPr>
                <a:t> d’un nouveau modèle à partir du nouveau jeu de données générés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11065255" y="5739107"/>
            <a:ext cx="1745353" cy="46878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0" id="20"/>
          <p:cNvGrpSpPr/>
          <p:nvPr/>
        </p:nvGrpSpPr>
        <p:grpSpPr>
          <a:xfrm rot="0">
            <a:off x="14255898" y="8359161"/>
            <a:ext cx="3523234" cy="1500320"/>
            <a:chOff x="0" y="0"/>
            <a:chExt cx="812800" cy="3461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131843" y="0"/>
                  </a:moveTo>
                  <a:lnTo>
                    <a:pt x="680957" y="0"/>
                  </a:lnTo>
                  <a:cubicBezTo>
                    <a:pt x="753772" y="0"/>
                    <a:pt x="812800" y="59028"/>
                    <a:pt x="812800" y="131843"/>
                  </a:cubicBezTo>
                  <a:lnTo>
                    <a:pt x="812800" y="214276"/>
                  </a:lnTo>
                  <a:cubicBezTo>
                    <a:pt x="812800" y="287091"/>
                    <a:pt x="753772" y="346119"/>
                    <a:pt x="680957" y="346119"/>
                  </a:cubicBezTo>
                  <a:lnTo>
                    <a:pt x="131843" y="346119"/>
                  </a:lnTo>
                  <a:cubicBezTo>
                    <a:pt x="59028" y="346119"/>
                    <a:pt x="0" y="287091"/>
                    <a:pt x="0" y="214276"/>
                  </a:cubicBezTo>
                  <a:lnTo>
                    <a:pt x="0" y="131843"/>
                  </a:lnTo>
                  <a:cubicBezTo>
                    <a:pt x="0" y="59028"/>
                    <a:pt x="59028" y="0"/>
                    <a:pt x="131843" y="0"/>
                  </a:cubicBezTo>
                  <a:close/>
                </a:path>
              </a:pathLst>
            </a:custGeom>
            <a:solidFill>
              <a:srgbClr val="00009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BM Plex Sans"/>
                </a:rPr>
                <a:t>Modèle FLOU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2810608" y="7718025"/>
            <a:ext cx="3206907" cy="64113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98320" y="7100766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2" y="0"/>
                </a:lnTo>
                <a:lnTo>
                  <a:pt x="21239322" y="4893202"/>
                </a:lnTo>
                <a:lnTo>
                  <a:pt x="0" y="489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1341" y="603137"/>
            <a:ext cx="12573925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IBM Plex Sans"/>
              </a:rPr>
              <a:t>Résultat du </a:t>
            </a:r>
            <a:r>
              <a:rPr lang="en-US" sz="8499">
                <a:solidFill>
                  <a:srgbClr val="000000"/>
                </a:solidFill>
                <a:latin typeface="IBM Plex Sans Bold"/>
              </a:rPr>
              <a:t>modèle FLOU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895975" y="2304222"/>
          <a:ext cx="6496050" cy="7419975"/>
        </p:xfrm>
        <a:graphic>
          <a:graphicData uri="http://schemas.openxmlformats.org/drawingml/2006/table">
            <a:tbl>
              <a:tblPr/>
              <a:tblGrid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</a:tblGrid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10629" y="665412"/>
            <a:ext cx="144855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Explicabilité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modèle FLOU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29400" y="2465637"/>
            <a:ext cx="5029200" cy="6792663"/>
            <a:chOff x="0" y="0"/>
            <a:chExt cx="1324563" cy="17890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4563" cy="1789014"/>
            </a:xfrm>
            <a:custGeom>
              <a:avLst/>
              <a:gdLst/>
              <a:ahLst/>
              <a:cxnLst/>
              <a:rect r="r" b="b" t="t" l="l"/>
              <a:pathLst>
                <a:path h="1789014" w="1324563">
                  <a:moveTo>
                    <a:pt x="78509" y="0"/>
                  </a:moveTo>
                  <a:lnTo>
                    <a:pt x="1246054" y="0"/>
                  </a:lnTo>
                  <a:cubicBezTo>
                    <a:pt x="1266876" y="0"/>
                    <a:pt x="1286845" y="8271"/>
                    <a:pt x="1301568" y="22995"/>
                  </a:cubicBezTo>
                  <a:cubicBezTo>
                    <a:pt x="1316291" y="37718"/>
                    <a:pt x="1324563" y="57687"/>
                    <a:pt x="1324563" y="78509"/>
                  </a:cubicBezTo>
                  <a:lnTo>
                    <a:pt x="1324563" y="1710505"/>
                  </a:lnTo>
                  <a:cubicBezTo>
                    <a:pt x="1324563" y="1731327"/>
                    <a:pt x="1316291" y="1751296"/>
                    <a:pt x="1301568" y="1766019"/>
                  </a:cubicBezTo>
                  <a:cubicBezTo>
                    <a:pt x="1286845" y="1780743"/>
                    <a:pt x="1266876" y="1789014"/>
                    <a:pt x="1246054" y="1789014"/>
                  </a:cubicBezTo>
                  <a:lnTo>
                    <a:pt x="78509" y="1789014"/>
                  </a:lnTo>
                  <a:cubicBezTo>
                    <a:pt x="57687" y="1789014"/>
                    <a:pt x="37718" y="1780743"/>
                    <a:pt x="22995" y="1766019"/>
                  </a:cubicBezTo>
                  <a:cubicBezTo>
                    <a:pt x="8271" y="1751296"/>
                    <a:pt x="0" y="1731327"/>
                    <a:pt x="0" y="1710505"/>
                  </a:cubicBezTo>
                  <a:lnTo>
                    <a:pt x="0" y="78509"/>
                  </a:lnTo>
                  <a:cubicBezTo>
                    <a:pt x="0" y="57687"/>
                    <a:pt x="8271" y="37718"/>
                    <a:pt x="22995" y="22995"/>
                  </a:cubicBezTo>
                  <a:cubicBezTo>
                    <a:pt x="37718" y="8271"/>
                    <a:pt x="57687" y="0"/>
                    <a:pt x="78509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24563" cy="1827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54255" y="3926255"/>
            <a:ext cx="3779489" cy="1935713"/>
            <a:chOff x="0" y="0"/>
            <a:chExt cx="158699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6996" cy="812800"/>
            </a:xfrm>
            <a:custGeom>
              <a:avLst/>
              <a:gdLst/>
              <a:ahLst/>
              <a:cxnLst/>
              <a:rect r="r" b="b" t="t" l="l"/>
              <a:pathLst>
                <a:path h="812800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765687"/>
                  </a:lnTo>
                  <a:cubicBezTo>
                    <a:pt x="1586996" y="778182"/>
                    <a:pt x="1582032" y="790165"/>
                    <a:pt x="1573197" y="799001"/>
                  </a:cubicBezTo>
                  <a:cubicBezTo>
                    <a:pt x="1564361" y="807836"/>
                    <a:pt x="1552378" y="812800"/>
                    <a:pt x="1539882" y="812800"/>
                  </a:cubicBezTo>
                  <a:lnTo>
                    <a:pt x="47113" y="812800"/>
                  </a:lnTo>
                  <a:cubicBezTo>
                    <a:pt x="21093" y="812800"/>
                    <a:pt x="0" y="791707"/>
                    <a:pt x="0" y="765687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5"/>
              <a:stretch>
                <a:fillRect l="-1310" t="0" r="-131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54255" y="6874498"/>
            <a:ext cx="3779489" cy="1935713"/>
            <a:chOff x="0" y="0"/>
            <a:chExt cx="1586996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86996" cy="812800"/>
            </a:xfrm>
            <a:custGeom>
              <a:avLst/>
              <a:gdLst/>
              <a:ahLst/>
              <a:cxnLst/>
              <a:rect r="r" b="b" t="t" l="l"/>
              <a:pathLst>
                <a:path h="812800" w="1586996">
                  <a:moveTo>
                    <a:pt x="47113" y="0"/>
                  </a:moveTo>
                  <a:lnTo>
                    <a:pt x="1539882" y="0"/>
                  </a:lnTo>
                  <a:cubicBezTo>
                    <a:pt x="1565902" y="0"/>
                    <a:pt x="1586996" y="21093"/>
                    <a:pt x="1586996" y="47113"/>
                  </a:cubicBezTo>
                  <a:lnTo>
                    <a:pt x="1586996" y="765687"/>
                  </a:lnTo>
                  <a:cubicBezTo>
                    <a:pt x="1586996" y="778182"/>
                    <a:pt x="1582032" y="790165"/>
                    <a:pt x="1573197" y="799001"/>
                  </a:cubicBezTo>
                  <a:cubicBezTo>
                    <a:pt x="1564361" y="807836"/>
                    <a:pt x="1552378" y="812800"/>
                    <a:pt x="1539882" y="812800"/>
                  </a:cubicBezTo>
                  <a:lnTo>
                    <a:pt x="47113" y="812800"/>
                  </a:lnTo>
                  <a:cubicBezTo>
                    <a:pt x="21093" y="812800"/>
                    <a:pt x="0" y="791707"/>
                    <a:pt x="0" y="765687"/>
                  </a:cubicBezTo>
                  <a:lnTo>
                    <a:pt x="0" y="47113"/>
                  </a:lnTo>
                  <a:cubicBezTo>
                    <a:pt x="0" y="21093"/>
                    <a:pt x="21093" y="0"/>
                    <a:pt x="47113" y="0"/>
                  </a:cubicBezTo>
                  <a:close/>
                </a:path>
              </a:pathLst>
            </a:custGeom>
            <a:blipFill>
              <a:blip r:embed="rId6"/>
              <a:stretch>
                <a:fillRect l="-1029" t="0" r="-1029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386203" y="3070031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Avant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93413" y="6026773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"/>
              </a:rPr>
              <a:t>Après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86203" y="2612831"/>
            <a:ext cx="351559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 Bold"/>
              </a:rPr>
              <a:t>Carte d’activation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39264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314471" y="6843880"/>
            <a:ext cx="3306721" cy="2289159"/>
            <a:chOff x="0" y="0"/>
            <a:chExt cx="6813453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6818533" cy="4726940"/>
            </a:xfrm>
            <a:custGeom>
              <a:avLst/>
              <a:gdLst/>
              <a:ahLst/>
              <a:cxnLst/>
              <a:rect r="r" b="b" t="t" l="l"/>
              <a:pathLst>
                <a:path h="4726940" w="6818533">
                  <a:moveTo>
                    <a:pt x="4820670" y="4662170"/>
                  </a:moveTo>
                  <a:cubicBezTo>
                    <a:pt x="4781245" y="4669790"/>
                    <a:pt x="4750779" y="4679950"/>
                    <a:pt x="4720314" y="4682490"/>
                  </a:cubicBezTo>
                  <a:cubicBezTo>
                    <a:pt x="4548275" y="4692650"/>
                    <a:pt x="4378029" y="4702810"/>
                    <a:pt x="4205990" y="4711700"/>
                  </a:cubicBezTo>
                  <a:cubicBezTo>
                    <a:pt x="4118178" y="4715510"/>
                    <a:pt x="4030367" y="4719320"/>
                    <a:pt x="3942555" y="4720590"/>
                  </a:cubicBezTo>
                  <a:cubicBezTo>
                    <a:pt x="3847576" y="4723130"/>
                    <a:pt x="3752596" y="4726940"/>
                    <a:pt x="3659408" y="4724400"/>
                  </a:cubicBezTo>
                  <a:cubicBezTo>
                    <a:pt x="3569805" y="4723130"/>
                    <a:pt x="3480201" y="4719320"/>
                    <a:pt x="3394182" y="4707890"/>
                  </a:cubicBezTo>
                  <a:cubicBezTo>
                    <a:pt x="3283074" y="4693920"/>
                    <a:pt x="3170173" y="4693920"/>
                    <a:pt x="3060857" y="4681220"/>
                  </a:cubicBezTo>
                  <a:cubicBezTo>
                    <a:pt x="2775917" y="4648200"/>
                    <a:pt x="2485602" y="4657090"/>
                    <a:pt x="2198871" y="4643120"/>
                  </a:cubicBezTo>
                  <a:cubicBezTo>
                    <a:pt x="2037585" y="4635500"/>
                    <a:pt x="1876298" y="4617720"/>
                    <a:pt x="1715012" y="4602480"/>
                  </a:cubicBezTo>
                  <a:cubicBezTo>
                    <a:pt x="1532220" y="4585970"/>
                    <a:pt x="1349429" y="4566920"/>
                    <a:pt x="1164846" y="4549140"/>
                  </a:cubicBezTo>
                  <a:cubicBezTo>
                    <a:pt x="1030441" y="4536440"/>
                    <a:pt x="894243" y="4523740"/>
                    <a:pt x="759838" y="4511040"/>
                  </a:cubicBezTo>
                  <a:cubicBezTo>
                    <a:pt x="756254" y="4511040"/>
                    <a:pt x="752670" y="4509770"/>
                    <a:pt x="749086" y="4509770"/>
                  </a:cubicBezTo>
                  <a:cubicBezTo>
                    <a:pt x="636185" y="4475480"/>
                    <a:pt x="516116" y="4448810"/>
                    <a:pt x="412176" y="4404360"/>
                  </a:cubicBezTo>
                  <a:cubicBezTo>
                    <a:pt x="236553" y="4328160"/>
                    <a:pt x="161286" y="4206240"/>
                    <a:pt x="154118" y="4062730"/>
                  </a:cubicBezTo>
                  <a:cubicBezTo>
                    <a:pt x="152326" y="4013200"/>
                    <a:pt x="143366" y="3964940"/>
                    <a:pt x="143366" y="3915410"/>
                  </a:cubicBezTo>
                  <a:cubicBezTo>
                    <a:pt x="145158" y="3846830"/>
                    <a:pt x="152326" y="3779520"/>
                    <a:pt x="157702" y="3712210"/>
                  </a:cubicBezTo>
                  <a:cubicBezTo>
                    <a:pt x="172039" y="3511550"/>
                    <a:pt x="179207" y="3310890"/>
                    <a:pt x="157702" y="3110230"/>
                  </a:cubicBezTo>
                  <a:cubicBezTo>
                    <a:pt x="137989" y="2929890"/>
                    <a:pt x="120069" y="2750820"/>
                    <a:pt x="100356" y="2570480"/>
                  </a:cubicBezTo>
                  <a:cubicBezTo>
                    <a:pt x="87811" y="2454910"/>
                    <a:pt x="71683" y="2340610"/>
                    <a:pt x="60930" y="2225040"/>
                  </a:cubicBezTo>
                  <a:cubicBezTo>
                    <a:pt x="53762" y="2148840"/>
                    <a:pt x="55554" y="2071370"/>
                    <a:pt x="48386" y="1995170"/>
                  </a:cubicBezTo>
                  <a:cubicBezTo>
                    <a:pt x="44802" y="1951990"/>
                    <a:pt x="25089" y="1910080"/>
                    <a:pt x="23297" y="1866900"/>
                  </a:cubicBezTo>
                  <a:cubicBezTo>
                    <a:pt x="16129" y="1762760"/>
                    <a:pt x="14337" y="1657350"/>
                    <a:pt x="10752" y="1551940"/>
                  </a:cubicBezTo>
                  <a:cubicBezTo>
                    <a:pt x="8960" y="1511300"/>
                    <a:pt x="0" y="1470660"/>
                    <a:pt x="1792" y="1430020"/>
                  </a:cubicBezTo>
                  <a:cubicBezTo>
                    <a:pt x="3584" y="1366520"/>
                    <a:pt x="14337" y="1303020"/>
                    <a:pt x="16129" y="1239520"/>
                  </a:cubicBezTo>
                  <a:cubicBezTo>
                    <a:pt x="17921" y="1165860"/>
                    <a:pt x="7168" y="1092200"/>
                    <a:pt x="10752" y="1019810"/>
                  </a:cubicBezTo>
                  <a:cubicBezTo>
                    <a:pt x="10752" y="949960"/>
                    <a:pt x="23297" y="881380"/>
                    <a:pt x="35841" y="811530"/>
                  </a:cubicBezTo>
                  <a:cubicBezTo>
                    <a:pt x="39426" y="787400"/>
                    <a:pt x="64515" y="765810"/>
                    <a:pt x="71683" y="741680"/>
                  </a:cubicBezTo>
                  <a:cubicBezTo>
                    <a:pt x="102148" y="622300"/>
                    <a:pt x="134405" y="502920"/>
                    <a:pt x="213256" y="392430"/>
                  </a:cubicBezTo>
                  <a:cubicBezTo>
                    <a:pt x="231177" y="368300"/>
                    <a:pt x="259850" y="346710"/>
                    <a:pt x="286731" y="327660"/>
                  </a:cubicBezTo>
                  <a:cubicBezTo>
                    <a:pt x="295692" y="321310"/>
                    <a:pt x="317197" y="325120"/>
                    <a:pt x="322573" y="325120"/>
                  </a:cubicBezTo>
                  <a:cubicBezTo>
                    <a:pt x="335117" y="308610"/>
                    <a:pt x="342286" y="292100"/>
                    <a:pt x="356622" y="284480"/>
                  </a:cubicBezTo>
                  <a:cubicBezTo>
                    <a:pt x="433681" y="242570"/>
                    <a:pt x="514324" y="212090"/>
                    <a:pt x="614680" y="204470"/>
                  </a:cubicBezTo>
                  <a:cubicBezTo>
                    <a:pt x="689947" y="198120"/>
                    <a:pt x="763422" y="175260"/>
                    <a:pt x="838689" y="162560"/>
                  </a:cubicBezTo>
                  <a:cubicBezTo>
                    <a:pt x="930085" y="147320"/>
                    <a:pt x="1021480" y="129540"/>
                    <a:pt x="1116460" y="120650"/>
                  </a:cubicBezTo>
                  <a:cubicBezTo>
                    <a:pt x="1202479" y="113030"/>
                    <a:pt x="1284915" y="96520"/>
                    <a:pt x="1372726" y="91440"/>
                  </a:cubicBezTo>
                  <a:cubicBezTo>
                    <a:pt x="1462330" y="86360"/>
                    <a:pt x="1551933" y="71120"/>
                    <a:pt x="1643329" y="66040"/>
                  </a:cubicBezTo>
                  <a:cubicBezTo>
                    <a:pt x="1890635" y="53340"/>
                    <a:pt x="2139732" y="44450"/>
                    <a:pt x="2387038" y="34290"/>
                  </a:cubicBezTo>
                  <a:cubicBezTo>
                    <a:pt x="2447969" y="31750"/>
                    <a:pt x="2508899" y="34290"/>
                    <a:pt x="2569829" y="35560"/>
                  </a:cubicBezTo>
                  <a:cubicBezTo>
                    <a:pt x="2600295" y="36830"/>
                    <a:pt x="2630760" y="41910"/>
                    <a:pt x="2663017" y="44450"/>
                  </a:cubicBezTo>
                  <a:cubicBezTo>
                    <a:pt x="2677353" y="45720"/>
                    <a:pt x="2691690" y="41910"/>
                    <a:pt x="2706027" y="41910"/>
                  </a:cubicBezTo>
                  <a:cubicBezTo>
                    <a:pt x="2749036" y="41910"/>
                    <a:pt x="2793838" y="41910"/>
                    <a:pt x="2836848" y="40640"/>
                  </a:cubicBezTo>
                  <a:cubicBezTo>
                    <a:pt x="2919283" y="38100"/>
                    <a:pt x="3003511" y="31750"/>
                    <a:pt x="3085946" y="31750"/>
                  </a:cubicBezTo>
                  <a:cubicBezTo>
                    <a:pt x="3166589" y="31750"/>
                    <a:pt x="3247232" y="35560"/>
                    <a:pt x="3327875" y="38100"/>
                  </a:cubicBezTo>
                  <a:lnTo>
                    <a:pt x="3392390" y="38100"/>
                  </a:lnTo>
                  <a:cubicBezTo>
                    <a:pt x="3490954" y="35560"/>
                    <a:pt x="3587726" y="35560"/>
                    <a:pt x="3686289" y="31750"/>
                  </a:cubicBezTo>
                  <a:cubicBezTo>
                    <a:pt x="3781269" y="27940"/>
                    <a:pt x="3874457" y="19050"/>
                    <a:pt x="3969437" y="15240"/>
                  </a:cubicBezTo>
                  <a:cubicBezTo>
                    <a:pt x="4014238" y="12700"/>
                    <a:pt x="4060832" y="12700"/>
                    <a:pt x="4105634" y="19050"/>
                  </a:cubicBezTo>
                  <a:cubicBezTo>
                    <a:pt x="4173732" y="27940"/>
                    <a:pt x="4238247" y="33020"/>
                    <a:pt x="4306346" y="19050"/>
                  </a:cubicBezTo>
                  <a:cubicBezTo>
                    <a:pt x="4331435" y="13970"/>
                    <a:pt x="4363692" y="22860"/>
                    <a:pt x="4392365" y="25400"/>
                  </a:cubicBezTo>
                  <a:cubicBezTo>
                    <a:pt x="4404910" y="26670"/>
                    <a:pt x="4419247" y="29210"/>
                    <a:pt x="4426415" y="25400"/>
                  </a:cubicBezTo>
                  <a:cubicBezTo>
                    <a:pt x="4474801" y="0"/>
                    <a:pt x="4519602" y="6350"/>
                    <a:pt x="4566196" y="27940"/>
                  </a:cubicBezTo>
                  <a:cubicBezTo>
                    <a:pt x="4571573" y="30480"/>
                    <a:pt x="4585909" y="24130"/>
                    <a:pt x="4596661" y="24130"/>
                  </a:cubicBezTo>
                  <a:cubicBezTo>
                    <a:pt x="4639671" y="24130"/>
                    <a:pt x="4682680" y="24130"/>
                    <a:pt x="4727482" y="25400"/>
                  </a:cubicBezTo>
                  <a:cubicBezTo>
                    <a:pt x="4759740" y="26670"/>
                    <a:pt x="4790205" y="34290"/>
                    <a:pt x="4822462" y="36830"/>
                  </a:cubicBezTo>
                  <a:cubicBezTo>
                    <a:pt x="4892353" y="43180"/>
                    <a:pt x="4964036" y="53340"/>
                    <a:pt x="5035719" y="53340"/>
                  </a:cubicBezTo>
                  <a:cubicBezTo>
                    <a:pt x="5170124" y="54610"/>
                    <a:pt x="5304529" y="58420"/>
                    <a:pt x="5437143" y="78740"/>
                  </a:cubicBezTo>
                  <a:cubicBezTo>
                    <a:pt x="5560795" y="97790"/>
                    <a:pt x="5688032" y="97790"/>
                    <a:pt x="5813477" y="113030"/>
                  </a:cubicBezTo>
                  <a:cubicBezTo>
                    <a:pt x="5888744" y="121920"/>
                    <a:pt x="5965803" y="138430"/>
                    <a:pt x="6030318" y="165100"/>
                  </a:cubicBezTo>
                  <a:cubicBezTo>
                    <a:pt x="6100209" y="193040"/>
                    <a:pt x="6153971" y="238760"/>
                    <a:pt x="6216693" y="276860"/>
                  </a:cubicBezTo>
                  <a:cubicBezTo>
                    <a:pt x="6239990" y="290830"/>
                    <a:pt x="6274040" y="300990"/>
                    <a:pt x="6290168" y="318770"/>
                  </a:cubicBezTo>
                  <a:cubicBezTo>
                    <a:pt x="6336762" y="367030"/>
                    <a:pt x="6377980" y="417830"/>
                    <a:pt x="6419197" y="468630"/>
                  </a:cubicBezTo>
                  <a:cubicBezTo>
                    <a:pt x="6449663" y="505460"/>
                    <a:pt x="6480128" y="543560"/>
                    <a:pt x="6503425" y="581660"/>
                  </a:cubicBezTo>
                  <a:cubicBezTo>
                    <a:pt x="6528513" y="626110"/>
                    <a:pt x="6548226" y="671830"/>
                    <a:pt x="6567939" y="718820"/>
                  </a:cubicBezTo>
                  <a:cubicBezTo>
                    <a:pt x="6598404" y="792480"/>
                    <a:pt x="6634246" y="866140"/>
                    <a:pt x="6653958" y="942340"/>
                  </a:cubicBezTo>
                  <a:cubicBezTo>
                    <a:pt x="6682632" y="1049020"/>
                    <a:pt x="6696969" y="1158240"/>
                    <a:pt x="6718473" y="1266190"/>
                  </a:cubicBezTo>
                  <a:cubicBezTo>
                    <a:pt x="6725641" y="1301750"/>
                    <a:pt x="6734601" y="1337310"/>
                    <a:pt x="6738186" y="1372870"/>
                  </a:cubicBezTo>
                  <a:cubicBezTo>
                    <a:pt x="6748938" y="1474470"/>
                    <a:pt x="6756106" y="1574800"/>
                    <a:pt x="6765067" y="1676400"/>
                  </a:cubicBezTo>
                  <a:cubicBezTo>
                    <a:pt x="6777612" y="1802130"/>
                    <a:pt x="6795532" y="1926590"/>
                    <a:pt x="6804492" y="2052320"/>
                  </a:cubicBezTo>
                  <a:cubicBezTo>
                    <a:pt x="6813453" y="2172970"/>
                    <a:pt x="6818533" y="2294890"/>
                    <a:pt x="6815992" y="2416810"/>
                  </a:cubicBezTo>
                  <a:cubicBezTo>
                    <a:pt x="6811661" y="2620010"/>
                    <a:pt x="6797324" y="2821940"/>
                    <a:pt x="6782988" y="3025140"/>
                  </a:cubicBezTo>
                  <a:cubicBezTo>
                    <a:pt x="6774028" y="3150870"/>
                    <a:pt x="6761483" y="3275330"/>
                    <a:pt x="6743562" y="3399790"/>
                  </a:cubicBezTo>
                  <a:cubicBezTo>
                    <a:pt x="6725641" y="3524250"/>
                    <a:pt x="6698760" y="3647440"/>
                    <a:pt x="6679047" y="3771900"/>
                  </a:cubicBezTo>
                  <a:cubicBezTo>
                    <a:pt x="6664711" y="3858260"/>
                    <a:pt x="6661127" y="3944620"/>
                    <a:pt x="6644998" y="4029710"/>
                  </a:cubicBezTo>
                  <a:cubicBezTo>
                    <a:pt x="6630662" y="4107180"/>
                    <a:pt x="6576899" y="4175760"/>
                    <a:pt x="6505217" y="4232910"/>
                  </a:cubicBezTo>
                  <a:cubicBezTo>
                    <a:pt x="6446079" y="4281170"/>
                    <a:pt x="6399485" y="4335780"/>
                    <a:pt x="6338554" y="4382770"/>
                  </a:cubicBezTo>
                  <a:cubicBezTo>
                    <a:pt x="6284792" y="4424680"/>
                    <a:pt x="6225653" y="4466590"/>
                    <a:pt x="6132466" y="4467860"/>
                  </a:cubicBezTo>
                  <a:cubicBezTo>
                    <a:pt x="6110961" y="4467860"/>
                    <a:pt x="6091248" y="4483100"/>
                    <a:pt x="6069744" y="4490720"/>
                  </a:cubicBezTo>
                  <a:cubicBezTo>
                    <a:pt x="5978348" y="4518660"/>
                    <a:pt x="5883368" y="4542790"/>
                    <a:pt x="5793764" y="4573270"/>
                  </a:cubicBezTo>
                  <a:cubicBezTo>
                    <a:pt x="5628894" y="4629150"/>
                    <a:pt x="5451479" y="4638040"/>
                    <a:pt x="5274064" y="4643120"/>
                  </a:cubicBezTo>
                  <a:cubicBezTo>
                    <a:pt x="5205966" y="4645660"/>
                    <a:pt x="5136075" y="4641850"/>
                    <a:pt x="5067976" y="4645660"/>
                  </a:cubicBezTo>
                  <a:cubicBezTo>
                    <a:pt x="5033926" y="4646930"/>
                    <a:pt x="5001670" y="4658360"/>
                    <a:pt x="4969412" y="4663440"/>
                  </a:cubicBezTo>
                  <a:cubicBezTo>
                    <a:pt x="4955075" y="4665980"/>
                    <a:pt x="4940739" y="4664710"/>
                    <a:pt x="4924610" y="4665980"/>
                  </a:cubicBezTo>
                  <a:cubicBezTo>
                    <a:pt x="4903105" y="4667250"/>
                    <a:pt x="4881600" y="4671060"/>
                    <a:pt x="4860096" y="4669790"/>
                  </a:cubicBezTo>
                  <a:cubicBezTo>
                    <a:pt x="4838591" y="4667250"/>
                    <a:pt x="4824254" y="4662170"/>
                    <a:pt x="482067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1995" t="-26" r="-1981" b="-2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14471" y="3741486"/>
            <a:ext cx="3306721" cy="2395349"/>
            <a:chOff x="0" y="0"/>
            <a:chExt cx="6511401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6516481" cy="4726940"/>
            </a:xfrm>
            <a:custGeom>
              <a:avLst/>
              <a:gdLst/>
              <a:ahLst/>
              <a:cxnLst/>
              <a:rect r="r" b="b" t="t" l="l"/>
              <a:pathLst>
                <a:path h="4726940" w="6516481">
                  <a:moveTo>
                    <a:pt x="4606962" y="4662170"/>
                  </a:moveTo>
                  <a:cubicBezTo>
                    <a:pt x="4569284" y="4669790"/>
                    <a:pt x="4540169" y="4679950"/>
                    <a:pt x="4511054" y="4682490"/>
                  </a:cubicBezTo>
                  <a:cubicBezTo>
                    <a:pt x="4346643" y="4692650"/>
                    <a:pt x="4183943" y="4702810"/>
                    <a:pt x="4019531" y="4711700"/>
                  </a:cubicBezTo>
                  <a:cubicBezTo>
                    <a:pt x="3935612" y="4715510"/>
                    <a:pt x="3851694" y="4719320"/>
                    <a:pt x="3767775" y="4720590"/>
                  </a:cubicBezTo>
                  <a:cubicBezTo>
                    <a:pt x="3677006" y="4723130"/>
                    <a:pt x="3586237" y="4726940"/>
                    <a:pt x="3497181" y="4724400"/>
                  </a:cubicBezTo>
                  <a:cubicBezTo>
                    <a:pt x="3411549" y="4723130"/>
                    <a:pt x="3325918" y="4719320"/>
                    <a:pt x="3243712" y="4707890"/>
                  </a:cubicBezTo>
                  <a:cubicBezTo>
                    <a:pt x="3137529" y="4693920"/>
                    <a:pt x="3029634" y="4693920"/>
                    <a:pt x="2925164" y="4681220"/>
                  </a:cubicBezTo>
                  <a:cubicBezTo>
                    <a:pt x="2652856" y="4648200"/>
                    <a:pt x="2375411" y="4657090"/>
                    <a:pt x="2101391" y="4643120"/>
                  </a:cubicBezTo>
                  <a:cubicBezTo>
                    <a:pt x="1947255" y="4635500"/>
                    <a:pt x="1793119" y="4617720"/>
                    <a:pt x="1638982" y="4602480"/>
                  </a:cubicBezTo>
                  <a:cubicBezTo>
                    <a:pt x="1464295" y="4585970"/>
                    <a:pt x="1289607" y="4566920"/>
                    <a:pt x="1113206" y="4549140"/>
                  </a:cubicBezTo>
                  <a:cubicBezTo>
                    <a:pt x="984759" y="4536440"/>
                    <a:pt x="854600" y="4523740"/>
                    <a:pt x="726153" y="4511040"/>
                  </a:cubicBezTo>
                  <a:cubicBezTo>
                    <a:pt x="722728" y="4511040"/>
                    <a:pt x="719303" y="4509770"/>
                    <a:pt x="715877" y="4509770"/>
                  </a:cubicBezTo>
                  <a:cubicBezTo>
                    <a:pt x="607982" y="4475480"/>
                    <a:pt x="493236" y="4448810"/>
                    <a:pt x="393904" y="4404360"/>
                  </a:cubicBezTo>
                  <a:cubicBezTo>
                    <a:pt x="226067" y="4328160"/>
                    <a:pt x="154136" y="4206240"/>
                    <a:pt x="147286" y="4062730"/>
                  </a:cubicBezTo>
                  <a:cubicBezTo>
                    <a:pt x="145573" y="4013200"/>
                    <a:pt x="137010" y="3964940"/>
                    <a:pt x="137010" y="3915410"/>
                  </a:cubicBezTo>
                  <a:cubicBezTo>
                    <a:pt x="138723" y="3846830"/>
                    <a:pt x="145573" y="3779520"/>
                    <a:pt x="150711" y="3712210"/>
                  </a:cubicBezTo>
                  <a:cubicBezTo>
                    <a:pt x="164412" y="3511550"/>
                    <a:pt x="171263" y="3310890"/>
                    <a:pt x="150711" y="3110230"/>
                  </a:cubicBezTo>
                  <a:cubicBezTo>
                    <a:pt x="131872" y="2929890"/>
                    <a:pt x="114746" y="2750820"/>
                    <a:pt x="95907" y="2570480"/>
                  </a:cubicBezTo>
                  <a:cubicBezTo>
                    <a:pt x="83919" y="2454910"/>
                    <a:pt x="68505" y="2340610"/>
                    <a:pt x="58229" y="2225040"/>
                  </a:cubicBezTo>
                  <a:cubicBezTo>
                    <a:pt x="51379" y="2148840"/>
                    <a:pt x="53091" y="2071370"/>
                    <a:pt x="46241" y="1995170"/>
                  </a:cubicBezTo>
                  <a:cubicBezTo>
                    <a:pt x="42816" y="1951990"/>
                    <a:pt x="23977" y="1910080"/>
                    <a:pt x="22264" y="1866900"/>
                  </a:cubicBezTo>
                  <a:cubicBezTo>
                    <a:pt x="15414" y="1762760"/>
                    <a:pt x="13701" y="1657350"/>
                    <a:pt x="10276" y="1551940"/>
                  </a:cubicBezTo>
                  <a:cubicBezTo>
                    <a:pt x="8563" y="1511300"/>
                    <a:pt x="0" y="1470660"/>
                    <a:pt x="1713" y="1430020"/>
                  </a:cubicBezTo>
                  <a:cubicBezTo>
                    <a:pt x="3425" y="1366520"/>
                    <a:pt x="13701" y="1303020"/>
                    <a:pt x="15414" y="1239520"/>
                  </a:cubicBezTo>
                  <a:cubicBezTo>
                    <a:pt x="17126" y="1165860"/>
                    <a:pt x="6851" y="1092200"/>
                    <a:pt x="10276" y="1019810"/>
                  </a:cubicBezTo>
                  <a:cubicBezTo>
                    <a:pt x="10276" y="949960"/>
                    <a:pt x="22264" y="881380"/>
                    <a:pt x="34253" y="811530"/>
                  </a:cubicBezTo>
                  <a:cubicBezTo>
                    <a:pt x="37678" y="787400"/>
                    <a:pt x="61655" y="765810"/>
                    <a:pt x="68505" y="741680"/>
                  </a:cubicBezTo>
                  <a:cubicBezTo>
                    <a:pt x="97620" y="622300"/>
                    <a:pt x="128447" y="502920"/>
                    <a:pt x="203802" y="392430"/>
                  </a:cubicBezTo>
                  <a:cubicBezTo>
                    <a:pt x="220929" y="368300"/>
                    <a:pt x="248331" y="346710"/>
                    <a:pt x="274020" y="327660"/>
                  </a:cubicBezTo>
                  <a:cubicBezTo>
                    <a:pt x="282583" y="321310"/>
                    <a:pt x="303135" y="325120"/>
                    <a:pt x="308273" y="325120"/>
                  </a:cubicBezTo>
                  <a:cubicBezTo>
                    <a:pt x="320261" y="308610"/>
                    <a:pt x="327111" y="292100"/>
                    <a:pt x="340812" y="284480"/>
                  </a:cubicBezTo>
                  <a:cubicBezTo>
                    <a:pt x="414455" y="242570"/>
                    <a:pt x="491523" y="212090"/>
                    <a:pt x="587430" y="204470"/>
                  </a:cubicBezTo>
                  <a:cubicBezTo>
                    <a:pt x="659361" y="198120"/>
                    <a:pt x="729578" y="175260"/>
                    <a:pt x="801509" y="162560"/>
                  </a:cubicBezTo>
                  <a:cubicBezTo>
                    <a:pt x="888853" y="147320"/>
                    <a:pt x="976196" y="129540"/>
                    <a:pt x="1066965" y="120650"/>
                  </a:cubicBezTo>
                  <a:cubicBezTo>
                    <a:pt x="1149171" y="113030"/>
                    <a:pt x="1227952" y="96520"/>
                    <a:pt x="1311871" y="91440"/>
                  </a:cubicBezTo>
                  <a:cubicBezTo>
                    <a:pt x="1397502" y="86360"/>
                    <a:pt x="1483133" y="71120"/>
                    <a:pt x="1570477" y="66040"/>
                  </a:cubicBezTo>
                  <a:cubicBezTo>
                    <a:pt x="1806820" y="53340"/>
                    <a:pt x="2044874" y="44450"/>
                    <a:pt x="2281217" y="34290"/>
                  </a:cubicBezTo>
                  <a:cubicBezTo>
                    <a:pt x="2339446" y="31750"/>
                    <a:pt x="2397675" y="34290"/>
                    <a:pt x="2455904" y="35560"/>
                  </a:cubicBezTo>
                  <a:cubicBezTo>
                    <a:pt x="2485019" y="36830"/>
                    <a:pt x="2514134" y="41910"/>
                    <a:pt x="2544961" y="44450"/>
                  </a:cubicBezTo>
                  <a:cubicBezTo>
                    <a:pt x="2558662" y="45720"/>
                    <a:pt x="2572363" y="41910"/>
                    <a:pt x="2586064" y="41910"/>
                  </a:cubicBezTo>
                  <a:cubicBezTo>
                    <a:pt x="2627167" y="41910"/>
                    <a:pt x="2669983" y="41910"/>
                    <a:pt x="2711086" y="40640"/>
                  </a:cubicBezTo>
                  <a:cubicBezTo>
                    <a:pt x="2789866" y="38100"/>
                    <a:pt x="2870360" y="31750"/>
                    <a:pt x="2949141" y="31750"/>
                  </a:cubicBezTo>
                  <a:cubicBezTo>
                    <a:pt x="3026209" y="31750"/>
                    <a:pt x="3103277" y="35560"/>
                    <a:pt x="3180345" y="38100"/>
                  </a:cubicBezTo>
                  <a:lnTo>
                    <a:pt x="3241999" y="38100"/>
                  </a:lnTo>
                  <a:cubicBezTo>
                    <a:pt x="3336194" y="35560"/>
                    <a:pt x="3428676" y="35560"/>
                    <a:pt x="3522870" y="31750"/>
                  </a:cubicBezTo>
                  <a:cubicBezTo>
                    <a:pt x="3613639" y="27940"/>
                    <a:pt x="3702696" y="19050"/>
                    <a:pt x="3793465" y="15240"/>
                  </a:cubicBezTo>
                  <a:cubicBezTo>
                    <a:pt x="3836280" y="12700"/>
                    <a:pt x="3880809" y="12700"/>
                    <a:pt x="3923624" y="19050"/>
                  </a:cubicBezTo>
                  <a:cubicBezTo>
                    <a:pt x="3988704" y="27940"/>
                    <a:pt x="4050359" y="33020"/>
                    <a:pt x="4115438" y="19050"/>
                  </a:cubicBezTo>
                  <a:cubicBezTo>
                    <a:pt x="4139415" y="13970"/>
                    <a:pt x="4170242" y="22860"/>
                    <a:pt x="4197645" y="25400"/>
                  </a:cubicBezTo>
                  <a:cubicBezTo>
                    <a:pt x="4209633" y="26670"/>
                    <a:pt x="4223334" y="29210"/>
                    <a:pt x="4230184" y="25400"/>
                  </a:cubicBezTo>
                  <a:cubicBezTo>
                    <a:pt x="4276425" y="0"/>
                    <a:pt x="4319241" y="6350"/>
                    <a:pt x="4363769" y="27940"/>
                  </a:cubicBezTo>
                  <a:cubicBezTo>
                    <a:pt x="4368907" y="30480"/>
                    <a:pt x="4382608" y="24130"/>
                    <a:pt x="4392883" y="24130"/>
                  </a:cubicBezTo>
                  <a:cubicBezTo>
                    <a:pt x="4433986" y="24130"/>
                    <a:pt x="4475089" y="24130"/>
                    <a:pt x="4517905" y="25400"/>
                  </a:cubicBezTo>
                  <a:cubicBezTo>
                    <a:pt x="4548732" y="26670"/>
                    <a:pt x="4577847" y="34290"/>
                    <a:pt x="4608675" y="36830"/>
                  </a:cubicBezTo>
                  <a:cubicBezTo>
                    <a:pt x="4675467" y="43180"/>
                    <a:pt x="4743972" y="53340"/>
                    <a:pt x="4812477" y="53340"/>
                  </a:cubicBezTo>
                  <a:cubicBezTo>
                    <a:pt x="4940924" y="54610"/>
                    <a:pt x="5069370" y="58420"/>
                    <a:pt x="5196105" y="78740"/>
                  </a:cubicBezTo>
                  <a:cubicBezTo>
                    <a:pt x="5314276" y="97790"/>
                    <a:pt x="5435872" y="97790"/>
                    <a:pt x="5555756" y="113030"/>
                  </a:cubicBezTo>
                  <a:cubicBezTo>
                    <a:pt x="5627686" y="121920"/>
                    <a:pt x="5701329" y="138430"/>
                    <a:pt x="5762984" y="165100"/>
                  </a:cubicBezTo>
                  <a:cubicBezTo>
                    <a:pt x="5829776" y="193040"/>
                    <a:pt x="5881155" y="238760"/>
                    <a:pt x="5941097" y="276860"/>
                  </a:cubicBezTo>
                  <a:cubicBezTo>
                    <a:pt x="5963361" y="290830"/>
                    <a:pt x="5995901" y="300990"/>
                    <a:pt x="6011314" y="318770"/>
                  </a:cubicBezTo>
                  <a:cubicBezTo>
                    <a:pt x="6055843" y="367030"/>
                    <a:pt x="6095233" y="417830"/>
                    <a:pt x="6134624" y="468630"/>
                  </a:cubicBezTo>
                  <a:cubicBezTo>
                    <a:pt x="6163738" y="505460"/>
                    <a:pt x="6192853" y="543560"/>
                    <a:pt x="6215117" y="581660"/>
                  </a:cubicBezTo>
                  <a:cubicBezTo>
                    <a:pt x="6239093" y="626110"/>
                    <a:pt x="6257932" y="671830"/>
                    <a:pt x="6276771" y="718820"/>
                  </a:cubicBezTo>
                  <a:cubicBezTo>
                    <a:pt x="6305886" y="792480"/>
                    <a:pt x="6340139" y="866140"/>
                    <a:pt x="6358977" y="942340"/>
                  </a:cubicBezTo>
                  <a:cubicBezTo>
                    <a:pt x="6386379" y="1049020"/>
                    <a:pt x="6400080" y="1158240"/>
                    <a:pt x="6420632" y="1266190"/>
                  </a:cubicBezTo>
                  <a:cubicBezTo>
                    <a:pt x="6427482" y="1301750"/>
                    <a:pt x="6436045" y="1337310"/>
                    <a:pt x="6439471" y="1372870"/>
                  </a:cubicBezTo>
                  <a:cubicBezTo>
                    <a:pt x="6449747" y="1474470"/>
                    <a:pt x="6456597" y="1574800"/>
                    <a:pt x="6465160" y="1676400"/>
                  </a:cubicBezTo>
                  <a:cubicBezTo>
                    <a:pt x="6477148" y="1802130"/>
                    <a:pt x="6494275" y="1926590"/>
                    <a:pt x="6502838" y="2052320"/>
                  </a:cubicBezTo>
                  <a:cubicBezTo>
                    <a:pt x="6511401" y="2172970"/>
                    <a:pt x="6516481" y="2294890"/>
                    <a:pt x="6513941" y="2416810"/>
                  </a:cubicBezTo>
                  <a:cubicBezTo>
                    <a:pt x="6509689" y="2620010"/>
                    <a:pt x="6495987" y="2821940"/>
                    <a:pt x="6482286" y="3025140"/>
                  </a:cubicBezTo>
                  <a:cubicBezTo>
                    <a:pt x="6473723" y="3150870"/>
                    <a:pt x="6461735" y="3275330"/>
                    <a:pt x="6444608" y="3399790"/>
                  </a:cubicBezTo>
                  <a:cubicBezTo>
                    <a:pt x="6427482" y="3524250"/>
                    <a:pt x="6401793" y="3647440"/>
                    <a:pt x="6382954" y="3771900"/>
                  </a:cubicBezTo>
                  <a:cubicBezTo>
                    <a:pt x="6369253" y="3858260"/>
                    <a:pt x="6365828" y="3944620"/>
                    <a:pt x="6350414" y="4029710"/>
                  </a:cubicBezTo>
                  <a:cubicBezTo>
                    <a:pt x="6336713" y="4107180"/>
                    <a:pt x="6285334" y="4175760"/>
                    <a:pt x="6216829" y="4232910"/>
                  </a:cubicBezTo>
                  <a:cubicBezTo>
                    <a:pt x="6160313" y="4281170"/>
                    <a:pt x="6115784" y="4335780"/>
                    <a:pt x="6057555" y="4382770"/>
                  </a:cubicBezTo>
                  <a:cubicBezTo>
                    <a:pt x="6006177" y="4424680"/>
                    <a:pt x="5949660" y="4466590"/>
                    <a:pt x="5860604" y="4467860"/>
                  </a:cubicBezTo>
                  <a:cubicBezTo>
                    <a:pt x="5840052" y="4467860"/>
                    <a:pt x="5821213" y="4483100"/>
                    <a:pt x="5800662" y="4490720"/>
                  </a:cubicBezTo>
                  <a:cubicBezTo>
                    <a:pt x="5713318" y="4518660"/>
                    <a:pt x="5622548" y="4542790"/>
                    <a:pt x="5536917" y="4573270"/>
                  </a:cubicBezTo>
                  <a:cubicBezTo>
                    <a:pt x="5379356" y="4629150"/>
                    <a:pt x="5209806" y="4638040"/>
                    <a:pt x="5040256" y="4643120"/>
                  </a:cubicBezTo>
                  <a:cubicBezTo>
                    <a:pt x="4975176" y="4645660"/>
                    <a:pt x="4908384" y="4641850"/>
                    <a:pt x="4843304" y="4645660"/>
                  </a:cubicBezTo>
                  <a:cubicBezTo>
                    <a:pt x="4810764" y="4646930"/>
                    <a:pt x="4779937" y="4658360"/>
                    <a:pt x="4749109" y="4663440"/>
                  </a:cubicBezTo>
                  <a:cubicBezTo>
                    <a:pt x="4735409" y="4665980"/>
                    <a:pt x="4721708" y="4664710"/>
                    <a:pt x="4706294" y="4665980"/>
                  </a:cubicBezTo>
                  <a:cubicBezTo>
                    <a:pt x="4685743" y="4667250"/>
                    <a:pt x="4665191" y="4671060"/>
                    <a:pt x="4644640" y="4669790"/>
                  </a:cubicBezTo>
                  <a:cubicBezTo>
                    <a:pt x="4624088" y="4667250"/>
                    <a:pt x="4610387" y="4662170"/>
                    <a:pt x="4606962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2" t="-1803" r="-12" b="-180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14471" y="815545"/>
            <a:ext cx="3306721" cy="2218897"/>
            <a:chOff x="0" y="0"/>
            <a:chExt cx="7029204" cy="4716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7620"/>
              <a:ext cx="7034285" cy="4726940"/>
            </a:xfrm>
            <a:custGeom>
              <a:avLst/>
              <a:gdLst/>
              <a:ahLst/>
              <a:cxnLst/>
              <a:rect r="r" b="b" t="t" l="l"/>
              <a:pathLst>
                <a:path h="4726940" w="7034285">
                  <a:moveTo>
                    <a:pt x="4973319" y="4662170"/>
                  </a:moveTo>
                  <a:cubicBezTo>
                    <a:pt x="4932645" y="4669790"/>
                    <a:pt x="4901215" y="4679950"/>
                    <a:pt x="4869785" y="4682490"/>
                  </a:cubicBezTo>
                  <a:cubicBezTo>
                    <a:pt x="4692299" y="4692650"/>
                    <a:pt x="4516661" y="4702810"/>
                    <a:pt x="4339175" y="4711700"/>
                  </a:cubicBezTo>
                  <a:cubicBezTo>
                    <a:pt x="4248583" y="4715510"/>
                    <a:pt x="4157990" y="4719320"/>
                    <a:pt x="4067399" y="4720590"/>
                  </a:cubicBezTo>
                  <a:cubicBezTo>
                    <a:pt x="3969411" y="4723130"/>
                    <a:pt x="3871424" y="4726940"/>
                    <a:pt x="3775285" y="4724400"/>
                  </a:cubicBezTo>
                  <a:cubicBezTo>
                    <a:pt x="3682845" y="4723130"/>
                    <a:pt x="3590404" y="4719320"/>
                    <a:pt x="3501660" y="4707890"/>
                  </a:cubicBezTo>
                  <a:cubicBezTo>
                    <a:pt x="3387034" y="4693920"/>
                    <a:pt x="3270558" y="4693920"/>
                    <a:pt x="3157780" y="4681220"/>
                  </a:cubicBezTo>
                  <a:cubicBezTo>
                    <a:pt x="2863818" y="4648200"/>
                    <a:pt x="2564310" y="4657090"/>
                    <a:pt x="2268499" y="4643120"/>
                  </a:cubicBezTo>
                  <a:cubicBezTo>
                    <a:pt x="2102106" y="4635500"/>
                    <a:pt x="1935712" y="4617720"/>
                    <a:pt x="1769318" y="4602480"/>
                  </a:cubicBezTo>
                  <a:cubicBezTo>
                    <a:pt x="1580739" y="4585970"/>
                    <a:pt x="1392160" y="4566920"/>
                    <a:pt x="1201731" y="4549140"/>
                  </a:cubicBezTo>
                  <a:cubicBezTo>
                    <a:pt x="1063070" y="4536440"/>
                    <a:pt x="922560" y="4523740"/>
                    <a:pt x="783899" y="4511040"/>
                  </a:cubicBezTo>
                  <a:cubicBezTo>
                    <a:pt x="780201" y="4511040"/>
                    <a:pt x="776503" y="4509770"/>
                    <a:pt x="772806" y="4509770"/>
                  </a:cubicBezTo>
                  <a:cubicBezTo>
                    <a:pt x="656330" y="4475480"/>
                    <a:pt x="532459" y="4448810"/>
                    <a:pt x="425228" y="4404360"/>
                  </a:cubicBezTo>
                  <a:cubicBezTo>
                    <a:pt x="244044" y="4328160"/>
                    <a:pt x="166394" y="4206240"/>
                    <a:pt x="158998" y="4062730"/>
                  </a:cubicBezTo>
                  <a:cubicBezTo>
                    <a:pt x="157149" y="4013200"/>
                    <a:pt x="147905" y="3964940"/>
                    <a:pt x="147905" y="3915410"/>
                  </a:cubicBezTo>
                  <a:cubicBezTo>
                    <a:pt x="149754" y="3846830"/>
                    <a:pt x="157149" y="3779520"/>
                    <a:pt x="162696" y="3712210"/>
                  </a:cubicBezTo>
                  <a:cubicBezTo>
                    <a:pt x="177486" y="3511550"/>
                    <a:pt x="184882" y="3310890"/>
                    <a:pt x="162696" y="3110230"/>
                  </a:cubicBezTo>
                  <a:cubicBezTo>
                    <a:pt x="142359" y="2929890"/>
                    <a:pt x="123871" y="2750820"/>
                    <a:pt x="103534" y="2570480"/>
                  </a:cubicBezTo>
                  <a:cubicBezTo>
                    <a:pt x="90592" y="2454910"/>
                    <a:pt x="73953" y="2340610"/>
                    <a:pt x="62860" y="2225040"/>
                  </a:cubicBezTo>
                  <a:cubicBezTo>
                    <a:pt x="55465" y="2148840"/>
                    <a:pt x="57313" y="2071370"/>
                    <a:pt x="49918" y="1995170"/>
                  </a:cubicBezTo>
                  <a:cubicBezTo>
                    <a:pt x="46220" y="1951990"/>
                    <a:pt x="25883" y="1910080"/>
                    <a:pt x="24035" y="1866900"/>
                  </a:cubicBezTo>
                  <a:cubicBezTo>
                    <a:pt x="16639" y="1762760"/>
                    <a:pt x="14791" y="1657350"/>
                    <a:pt x="11093" y="1551940"/>
                  </a:cubicBezTo>
                  <a:cubicBezTo>
                    <a:pt x="9244" y="1511300"/>
                    <a:pt x="0" y="1470660"/>
                    <a:pt x="1849" y="1430020"/>
                  </a:cubicBezTo>
                  <a:cubicBezTo>
                    <a:pt x="3698" y="1366520"/>
                    <a:pt x="14791" y="1303020"/>
                    <a:pt x="16639" y="1239520"/>
                  </a:cubicBezTo>
                  <a:cubicBezTo>
                    <a:pt x="18488" y="1165860"/>
                    <a:pt x="7395" y="1092200"/>
                    <a:pt x="11093" y="1019810"/>
                  </a:cubicBezTo>
                  <a:cubicBezTo>
                    <a:pt x="11093" y="949960"/>
                    <a:pt x="24035" y="881380"/>
                    <a:pt x="36976" y="811530"/>
                  </a:cubicBezTo>
                  <a:cubicBezTo>
                    <a:pt x="40674" y="787400"/>
                    <a:pt x="66557" y="765810"/>
                    <a:pt x="73953" y="741680"/>
                  </a:cubicBezTo>
                  <a:cubicBezTo>
                    <a:pt x="105383" y="622300"/>
                    <a:pt x="138661" y="502920"/>
                    <a:pt x="220009" y="392430"/>
                  </a:cubicBezTo>
                  <a:cubicBezTo>
                    <a:pt x="238497" y="368300"/>
                    <a:pt x="268079" y="346710"/>
                    <a:pt x="295811" y="327660"/>
                  </a:cubicBezTo>
                  <a:cubicBezTo>
                    <a:pt x="305055" y="321310"/>
                    <a:pt x="327241" y="325120"/>
                    <a:pt x="332787" y="325120"/>
                  </a:cubicBezTo>
                  <a:cubicBezTo>
                    <a:pt x="345729" y="308610"/>
                    <a:pt x="353124" y="292100"/>
                    <a:pt x="367915" y="284480"/>
                  </a:cubicBezTo>
                  <a:cubicBezTo>
                    <a:pt x="447414" y="242570"/>
                    <a:pt x="530611" y="212090"/>
                    <a:pt x="634144" y="204470"/>
                  </a:cubicBezTo>
                  <a:cubicBezTo>
                    <a:pt x="711795" y="198120"/>
                    <a:pt x="787596" y="175260"/>
                    <a:pt x="865247" y="162560"/>
                  </a:cubicBezTo>
                  <a:cubicBezTo>
                    <a:pt x="959536" y="147320"/>
                    <a:pt x="1053826" y="129540"/>
                    <a:pt x="1151813" y="120650"/>
                  </a:cubicBezTo>
                  <a:cubicBezTo>
                    <a:pt x="1240557" y="113030"/>
                    <a:pt x="1325602" y="96520"/>
                    <a:pt x="1416194" y="91440"/>
                  </a:cubicBezTo>
                  <a:cubicBezTo>
                    <a:pt x="1508635" y="86360"/>
                    <a:pt x="1601076" y="71120"/>
                    <a:pt x="1695366" y="66040"/>
                  </a:cubicBezTo>
                  <a:cubicBezTo>
                    <a:pt x="1950502" y="53340"/>
                    <a:pt x="2207488" y="44450"/>
                    <a:pt x="2462625" y="34290"/>
                  </a:cubicBezTo>
                  <a:cubicBezTo>
                    <a:pt x="2525485" y="31750"/>
                    <a:pt x="2588345" y="34290"/>
                    <a:pt x="2651204" y="35560"/>
                  </a:cubicBezTo>
                  <a:cubicBezTo>
                    <a:pt x="2682634" y="36830"/>
                    <a:pt x="2714064" y="41910"/>
                    <a:pt x="2747343" y="44450"/>
                  </a:cubicBezTo>
                  <a:cubicBezTo>
                    <a:pt x="2762133" y="45720"/>
                    <a:pt x="2776924" y="41910"/>
                    <a:pt x="2791714" y="41910"/>
                  </a:cubicBezTo>
                  <a:cubicBezTo>
                    <a:pt x="2836086" y="41910"/>
                    <a:pt x="2882306" y="41910"/>
                    <a:pt x="2926678" y="40640"/>
                  </a:cubicBezTo>
                  <a:cubicBezTo>
                    <a:pt x="3011724" y="38100"/>
                    <a:pt x="3098618" y="31750"/>
                    <a:pt x="3183664" y="31750"/>
                  </a:cubicBezTo>
                  <a:cubicBezTo>
                    <a:pt x="3266861" y="31750"/>
                    <a:pt x="3350057" y="35560"/>
                    <a:pt x="3433254" y="38100"/>
                  </a:cubicBezTo>
                  <a:lnTo>
                    <a:pt x="3499812" y="38100"/>
                  </a:lnTo>
                  <a:cubicBezTo>
                    <a:pt x="3601496" y="35560"/>
                    <a:pt x="3701333" y="35560"/>
                    <a:pt x="3803017" y="31750"/>
                  </a:cubicBezTo>
                  <a:cubicBezTo>
                    <a:pt x="3901005" y="27940"/>
                    <a:pt x="3997144" y="19050"/>
                    <a:pt x="4095131" y="15240"/>
                  </a:cubicBezTo>
                  <a:cubicBezTo>
                    <a:pt x="4141351" y="12700"/>
                    <a:pt x="4189421" y="12700"/>
                    <a:pt x="4235641" y="19050"/>
                  </a:cubicBezTo>
                  <a:cubicBezTo>
                    <a:pt x="4305896" y="27940"/>
                    <a:pt x="4372453" y="33020"/>
                    <a:pt x="4442709" y="19050"/>
                  </a:cubicBezTo>
                  <a:cubicBezTo>
                    <a:pt x="4468592" y="13970"/>
                    <a:pt x="4501871" y="22860"/>
                    <a:pt x="4531452" y="25400"/>
                  </a:cubicBezTo>
                  <a:cubicBezTo>
                    <a:pt x="4544394" y="26670"/>
                    <a:pt x="4559184" y="29210"/>
                    <a:pt x="4566579" y="25400"/>
                  </a:cubicBezTo>
                  <a:cubicBezTo>
                    <a:pt x="4616497" y="0"/>
                    <a:pt x="4662718" y="6350"/>
                    <a:pt x="4710787" y="27940"/>
                  </a:cubicBezTo>
                  <a:cubicBezTo>
                    <a:pt x="4716333" y="30480"/>
                    <a:pt x="4731124" y="24130"/>
                    <a:pt x="4742217" y="24130"/>
                  </a:cubicBezTo>
                  <a:cubicBezTo>
                    <a:pt x="4786588" y="24130"/>
                    <a:pt x="4830960" y="24130"/>
                    <a:pt x="4877180" y="25400"/>
                  </a:cubicBezTo>
                  <a:cubicBezTo>
                    <a:pt x="4910460" y="26670"/>
                    <a:pt x="4941889" y="34290"/>
                    <a:pt x="4975168" y="36830"/>
                  </a:cubicBezTo>
                  <a:cubicBezTo>
                    <a:pt x="5047272" y="43180"/>
                    <a:pt x="5121225" y="53340"/>
                    <a:pt x="5195177" y="53340"/>
                  </a:cubicBezTo>
                  <a:cubicBezTo>
                    <a:pt x="5333838" y="54610"/>
                    <a:pt x="5472500" y="58420"/>
                    <a:pt x="5609312" y="78740"/>
                  </a:cubicBezTo>
                  <a:cubicBezTo>
                    <a:pt x="5736880" y="97790"/>
                    <a:pt x="5868147" y="97790"/>
                    <a:pt x="5997564" y="113030"/>
                  </a:cubicBezTo>
                  <a:cubicBezTo>
                    <a:pt x="6075214" y="121920"/>
                    <a:pt x="6154713" y="138430"/>
                    <a:pt x="6221271" y="165100"/>
                  </a:cubicBezTo>
                  <a:cubicBezTo>
                    <a:pt x="6293375" y="193040"/>
                    <a:pt x="6348839" y="238760"/>
                    <a:pt x="6413548" y="276860"/>
                  </a:cubicBezTo>
                  <a:cubicBezTo>
                    <a:pt x="6437583" y="290830"/>
                    <a:pt x="6472710" y="300990"/>
                    <a:pt x="6489350" y="318770"/>
                  </a:cubicBezTo>
                  <a:cubicBezTo>
                    <a:pt x="6537419" y="367030"/>
                    <a:pt x="6579942" y="417830"/>
                    <a:pt x="6622465" y="468630"/>
                  </a:cubicBezTo>
                  <a:cubicBezTo>
                    <a:pt x="6653894" y="505460"/>
                    <a:pt x="6685324" y="543560"/>
                    <a:pt x="6709359" y="581660"/>
                  </a:cubicBezTo>
                  <a:cubicBezTo>
                    <a:pt x="6735242" y="626110"/>
                    <a:pt x="6755579" y="671830"/>
                    <a:pt x="6775916" y="718820"/>
                  </a:cubicBezTo>
                  <a:cubicBezTo>
                    <a:pt x="6807347" y="792480"/>
                    <a:pt x="6844323" y="866140"/>
                    <a:pt x="6864659" y="942340"/>
                  </a:cubicBezTo>
                  <a:cubicBezTo>
                    <a:pt x="6894240" y="1049020"/>
                    <a:pt x="6909031" y="1158240"/>
                    <a:pt x="6931216" y="1266190"/>
                  </a:cubicBezTo>
                  <a:cubicBezTo>
                    <a:pt x="6938612" y="1301750"/>
                    <a:pt x="6947856" y="1337310"/>
                    <a:pt x="6951554" y="1372870"/>
                  </a:cubicBezTo>
                  <a:cubicBezTo>
                    <a:pt x="6962647" y="1474470"/>
                    <a:pt x="6970042" y="1574800"/>
                    <a:pt x="6979286" y="1676400"/>
                  </a:cubicBezTo>
                  <a:cubicBezTo>
                    <a:pt x="6992228" y="1802130"/>
                    <a:pt x="7010716" y="1926590"/>
                    <a:pt x="7019961" y="2052320"/>
                  </a:cubicBezTo>
                  <a:cubicBezTo>
                    <a:pt x="7029204" y="2172970"/>
                    <a:pt x="7034285" y="2294890"/>
                    <a:pt x="7031744" y="2416810"/>
                  </a:cubicBezTo>
                  <a:cubicBezTo>
                    <a:pt x="7027356" y="2620010"/>
                    <a:pt x="7012565" y="2821940"/>
                    <a:pt x="6997774" y="3025140"/>
                  </a:cubicBezTo>
                  <a:cubicBezTo>
                    <a:pt x="6988530" y="3150870"/>
                    <a:pt x="6975588" y="3275330"/>
                    <a:pt x="6957100" y="3399790"/>
                  </a:cubicBezTo>
                  <a:cubicBezTo>
                    <a:pt x="6938612" y="3524250"/>
                    <a:pt x="6910880" y="3647440"/>
                    <a:pt x="6890543" y="3771900"/>
                  </a:cubicBezTo>
                  <a:cubicBezTo>
                    <a:pt x="6875752" y="3858260"/>
                    <a:pt x="6872055" y="3944620"/>
                    <a:pt x="6855415" y="4029710"/>
                  </a:cubicBezTo>
                  <a:cubicBezTo>
                    <a:pt x="6840625" y="4107180"/>
                    <a:pt x="6785160" y="4175760"/>
                    <a:pt x="6711207" y="4232910"/>
                  </a:cubicBezTo>
                  <a:cubicBezTo>
                    <a:pt x="6650197" y="4281170"/>
                    <a:pt x="6602127" y="4335780"/>
                    <a:pt x="6539268" y="4382770"/>
                  </a:cubicBezTo>
                  <a:cubicBezTo>
                    <a:pt x="6483803" y="4424680"/>
                    <a:pt x="6422792" y="4466590"/>
                    <a:pt x="6326654" y="4467860"/>
                  </a:cubicBezTo>
                  <a:cubicBezTo>
                    <a:pt x="6304468" y="4467860"/>
                    <a:pt x="6284131" y="4483100"/>
                    <a:pt x="6261945" y="4490720"/>
                  </a:cubicBezTo>
                  <a:cubicBezTo>
                    <a:pt x="6167655" y="4518660"/>
                    <a:pt x="6069668" y="4542790"/>
                    <a:pt x="5977227" y="4573270"/>
                  </a:cubicBezTo>
                  <a:cubicBezTo>
                    <a:pt x="5807136" y="4629150"/>
                    <a:pt x="5624103" y="4638040"/>
                    <a:pt x="5441070" y="4643120"/>
                  </a:cubicBezTo>
                  <a:cubicBezTo>
                    <a:pt x="5370815" y="4645660"/>
                    <a:pt x="5298711" y="4641850"/>
                    <a:pt x="5228456" y="4645660"/>
                  </a:cubicBezTo>
                  <a:cubicBezTo>
                    <a:pt x="5193328" y="4646930"/>
                    <a:pt x="5160050" y="4658360"/>
                    <a:pt x="5126771" y="4663440"/>
                  </a:cubicBezTo>
                  <a:cubicBezTo>
                    <a:pt x="5111981" y="4665980"/>
                    <a:pt x="5097190" y="4664710"/>
                    <a:pt x="5080550" y="4665980"/>
                  </a:cubicBezTo>
                  <a:cubicBezTo>
                    <a:pt x="5058365" y="4667250"/>
                    <a:pt x="5036179" y="4671060"/>
                    <a:pt x="5013993" y="4669790"/>
                  </a:cubicBezTo>
                  <a:cubicBezTo>
                    <a:pt x="4991807" y="4667250"/>
                    <a:pt x="4977017" y="4662170"/>
                    <a:pt x="4973319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82" t="-26" r="-268" b="-27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245262"/>
            <a:ext cx="5590555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Modèle </a:t>
            </a:r>
            <a:r>
              <a:rPr lang="en-US" sz="8500">
                <a:solidFill>
                  <a:srgbClr val="000000"/>
                </a:solidFill>
                <a:latin typeface="IBM Plex Sans Bold"/>
              </a:rPr>
              <a:t>spécifique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99158" y="4487386"/>
            <a:ext cx="5060142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00000"/>
                </a:solidFill>
                <a:latin typeface="IBM Plex Sans Bold"/>
              </a:rPr>
              <a:t>Ciblage des classes les plus confondues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9715" y="5393797"/>
            <a:ext cx="21239322" cy="4893203"/>
          </a:xfrm>
          <a:custGeom>
            <a:avLst/>
            <a:gdLst/>
            <a:ahLst/>
            <a:cxnLst/>
            <a:rect r="r" b="b" t="t" l="l"/>
            <a:pathLst>
              <a:path h="4893203" w="21239322">
                <a:moveTo>
                  <a:pt x="0" y="0"/>
                </a:moveTo>
                <a:lnTo>
                  <a:pt x="21239323" y="0"/>
                </a:lnTo>
                <a:lnTo>
                  <a:pt x="21239323" y="4893203"/>
                </a:lnTo>
                <a:lnTo>
                  <a:pt x="0" y="4893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21725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85375" y="994122"/>
            <a:ext cx="12573925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IBM Plex Sans"/>
              </a:rPr>
              <a:t>Résultat du </a:t>
            </a:r>
            <a:r>
              <a:rPr lang="en-US" sz="8499">
                <a:solidFill>
                  <a:srgbClr val="000000"/>
                </a:solidFill>
                <a:latin typeface="IBM Plex Sans Bold"/>
              </a:rPr>
              <a:t>modèle spécifique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087648" y="9201150"/>
            <a:ext cx="206327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IBM Plex Sans"/>
              </a:rPr>
              <a:t>*sur 4 classes 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493850" y="2623929"/>
          <a:ext cx="6496050" cy="7091571"/>
        </p:xfrm>
        <a:graphic>
          <a:graphicData uri="http://schemas.openxmlformats.org/drawingml/2006/table">
            <a:tbl>
              <a:tblPr/>
              <a:tblGrid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</a:tblGrid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091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343920" y="1116086"/>
            <a:ext cx="2787066" cy="22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r>
              <a:rPr lang="en-US" sz="1325">
                <a:solidFill>
                  <a:srgbClr val="FFFFFF"/>
                </a:solidFill>
                <a:latin typeface="IBM Plex Sans Bold"/>
              </a:rPr>
              <a:t>RETOURNER À L'ORDRE DU JOUR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60451">
            <a:off x="-3704475" y="5082768"/>
            <a:ext cx="8954562" cy="6805467"/>
          </a:xfrm>
          <a:custGeom>
            <a:avLst/>
            <a:gdLst/>
            <a:ahLst/>
            <a:cxnLst/>
            <a:rect r="r" b="b" t="t" l="l"/>
            <a:pathLst>
              <a:path h="6805467" w="8954562">
                <a:moveTo>
                  <a:pt x="0" y="0"/>
                </a:moveTo>
                <a:lnTo>
                  <a:pt x="8954562" y="0"/>
                </a:lnTo>
                <a:lnTo>
                  <a:pt x="8954562" y="6805467"/>
                </a:lnTo>
                <a:lnTo>
                  <a:pt x="0" y="6805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858000"/>
            <a:ext cx="7585242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IBM Plex Sans"/>
              </a:rPr>
              <a:t>Merci pour ce défi 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39750" y="6286000"/>
            <a:ext cx="4291236" cy="2972300"/>
            <a:chOff x="0" y="0"/>
            <a:chExt cx="5721648" cy="39630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80504" y="-57150"/>
              <a:ext cx="496064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Sacha Hibon | EPITA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35446" y="781717"/>
              <a:ext cx="525075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Eliana Junker | EPITA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4124" y="1619917"/>
              <a:ext cx="5613400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Florine Kieraga | EPITA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49932" y="2458117"/>
              <a:ext cx="522178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Martin Natale | EPITA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96317"/>
              <a:ext cx="572164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91"/>
                  </a:solidFill>
                  <a:latin typeface="IBM Plex Sans Bold"/>
                </a:rPr>
                <a:t>Eithan Nakache | EPITA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05082" y="1541897"/>
            <a:ext cx="7077836" cy="4193543"/>
            <a:chOff x="0" y="0"/>
            <a:chExt cx="137183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1839" cy="812800"/>
            </a:xfrm>
            <a:custGeom>
              <a:avLst/>
              <a:gdLst/>
              <a:ahLst/>
              <a:cxnLst/>
              <a:rect r="r" b="b" t="t" l="l"/>
              <a:pathLst>
                <a:path h="812800" w="1371839">
                  <a:moveTo>
                    <a:pt x="25158" y="0"/>
                  </a:moveTo>
                  <a:lnTo>
                    <a:pt x="1346681" y="0"/>
                  </a:lnTo>
                  <a:cubicBezTo>
                    <a:pt x="1353353" y="0"/>
                    <a:pt x="1359752" y="2651"/>
                    <a:pt x="1364470" y="7369"/>
                  </a:cubicBezTo>
                  <a:cubicBezTo>
                    <a:pt x="1369189" y="12087"/>
                    <a:pt x="1371839" y="18486"/>
                    <a:pt x="1371839" y="25158"/>
                  </a:cubicBezTo>
                  <a:lnTo>
                    <a:pt x="1371839" y="787642"/>
                  </a:lnTo>
                  <a:cubicBezTo>
                    <a:pt x="1371839" y="794314"/>
                    <a:pt x="1369189" y="800713"/>
                    <a:pt x="1364470" y="805431"/>
                  </a:cubicBezTo>
                  <a:cubicBezTo>
                    <a:pt x="1359752" y="810149"/>
                    <a:pt x="1353353" y="812800"/>
                    <a:pt x="1346681" y="812800"/>
                  </a:cubicBezTo>
                  <a:lnTo>
                    <a:pt x="25158" y="812800"/>
                  </a:lnTo>
                  <a:cubicBezTo>
                    <a:pt x="18486" y="812800"/>
                    <a:pt x="12087" y="810149"/>
                    <a:pt x="7369" y="805431"/>
                  </a:cubicBezTo>
                  <a:cubicBezTo>
                    <a:pt x="2651" y="800713"/>
                    <a:pt x="0" y="794314"/>
                    <a:pt x="0" y="787642"/>
                  </a:cubicBezTo>
                  <a:lnTo>
                    <a:pt x="0" y="25158"/>
                  </a:lnTo>
                  <a:cubicBezTo>
                    <a:pt x="0" y="18486"/>
                    <a:pt x="2651" y="12087"/>
                    <a:pt x="7369" y="7369"/>
                  </a:cubicBezTo>
                  <a:cubicBezTo>
                    <a:pt x="12087" y="2651"/>
                    <a:pt x="18486" y="0"/>
                    <a:pt x="25158" y="0"/>
                  </a:cubicBezTo>
                  <a:close/>
                </a:path>
              </a:pathLst>
            </a:custGeom>
            <a:blipFill>
              <a:blip r:embed="rId5"/>
              <a:stretch>
                <a:fillRect l="-2724" t="0" r="-2724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99680" y="-1470403"/>
            <a:ext cx="14026196" cy="11628992"/>
          </a:xfrm>
          <a:custGeom>
            <a:avLst/>
            <a:gdLst/>
            <a:ahLst/>
            <a:cxnLst/>
            <a:rect r="r" b="b" t="t" l="l"/>
            <a:pathLst>
              <a:path h="11628992" w="14026196">
                <a:moveTo>
                  <a:pt x="0" y="0"/>
                </a:moveTo>
                <a:lnTo>
                  <a:pt x="14026196" y="0"/>
                </a:lnTo>
                <a:lnTo>
                  <a:pt x="14026196" y="11628992"/>
                </a:lnTo>
                <a:lnTo>
                  <a:pt x="0" y="11628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218756" y="1236550"/>
            <a:ext cx="5850488" cy="8227248"/>
            <a:chOff x="0" y="0"/>
            <a:chExt cx="26822400" cy="37719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766800" y="3048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5"/>
              <a:stretch>
                <a:fillRect l="-94893" t="0" r="-4449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902200" y="3048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6"/>
              <a:stretch>
                <a:fillRect l="-27096" t="0" r="-91168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7800" y="128651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7"/>
              <a:stretch>
                <a:fillRect l="0" t="0" r="-4514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232900" y="128651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8"/>
              <a:stretch>
                <a:fillRect l="-3159" t="0" r="-9036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199100" y="128651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9"/>
              <a:stretch>
                <a:fillRect l="-64288" t="0" r="-64288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73600" y="253238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10"/>
              <a:stretch>
                <a:fillRect l="-34117" t="0" r="-8395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411200" y="25323800"/>
              <a:ext cx="8242300" cy="11963400"/>
            </a:xfrm>
            <a:custGeom>
              <a:avLst/>
              <a:gdLst/>
              <a:ahLst/>
              <a:cxnLst/>
              <a:rect r="r" b="b" t="t" l="l"/>
              <a:pathLst>
                <a:path h="11963400" w="8242300">
                  <a:moveTo>
                    <a:pt x="0" y="0"/>
                  </a:moveTo>
                  <a:lnTo>
                    <a:pt x="8242300" y="0"/>
                  </a:lnTo>
                  <a:lnTo>
                    <a:pt x="8242300" y="11963400"/>
                  </a:lnTo>
                  <a:lnTo>
                    <a:pt x="0" y="11963400"/>
                  </a:lnTo>
                  <a:close/>
                </a:path>
              </a:pathLst>
            </a:custGeom>
            <a:blipFill>
              <a:blip r:embed="rId11"/>
              <a:stretch>
                <a:fillRect l="-52993" t="0" r="-40535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822400" cy="37719000"/>
            </a:xfrm>
            <a:custGeom>
              <a:avLst/>
              <a:gdLst/>
              <a:ahLst/>
              <a:cxnLst/>
              <a:rect r="r" b="b" t="t" l="l"/>
              <a:pathLst>
                <a:path h="37719000" w="26822400">
                  <a:moveTo>
                    <a:pt x="0" y="0"/>
                  </a:moveTo>
                  <a:lnTo>
                    <a:pt x="26822400" y="0"/>
                  </a:lnTo>
                  <a:lnTo>
                    <a:pt x="26822400" y="37719000"/>
                  </a:lnTo>
                  <a:lnTo>
                    <a:pt x="0" y="37719000"/>
                  </a:lnTo>
                  <a:close/>
                </a:path>
              </a:pathLst>
            </a:custGeom>
            <a:blipFill>
              <a:blip r:embed="rId12"/>
              <a:stretch>
                <a:fillRect l="-97" t="0" r="-9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120044" y="761887"/>
            <a:ext cx="523621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IBM Plex Sans"/>
              </a:rPr>
              <a:t>Le jeu de </a:t>
            </a:r>
            <a:r>
              <a:rPr lang="en-US" sz="5000">
                <a:solidFill>
                  <a:srgbClr val="000000"/>
                </a:solidFill>
                <a:latin typeface="IBM Plex Sans Bold"/>
              </a:rPr>
              <a:t>données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7848" y="4271813"/>
            <a:ext cx="4147463" cy="16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4"/>
              </a:lnSpc>
            </a:pPr>
            <a:r>
              <a:rPr lang="en-US" sz="4760">
                <a:solidFill>
                  <a:srgbClr val="000000"/>
                </a:solidFill>
                <a:latin typeface="IBM Plex Sans"/>
              </a:rPr>
              <a:t>196 classes</a:t>
            </a:r>
          </a:p>
          <a:p>
            <a:pPr algn="ctr">
              <a:lnSpc>
                <a:spcPts val="6664"/>
              </a:lnSpc>
              <a:spcBef>
                <a:spcPct val="0"/>
              </a:spcBef>
            </a:pPr>
            <a:r>
              <a:rPr lang="en-US" sz="4760">
                <a:solidFill>
                  <a:srgbClr val="000000"/>
                </a:solidFill>
                <a:latin typeface="IBM Plex Sans"/>
              </a:rPr>
              <a:t>16183 voitures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14150" y="-279567"/>
            <a:ext cx="11405747" cy="1152716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666981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7864" y="3914775"/>
            <a:ext cx="597408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Analyse des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données</a:t>
            </a:r>
            <a:r>
              <a:rPr lang="en-US" sz="8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25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3366" y="8162925"/>
            <a:ext cx="5366296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Distribution des données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77470" y="-540381"/>
            <a:ext cx="11041291" cy="11444741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666981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347864" y="3914775"/>
            <a:ext cx="5974081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Analyse des </a:t>
            </a:r>
            <a:r>
              <a:rPr lang="en-US" sz="8000">
                <a:solidFill>
                  <a:srgbClr val="000000"/>
                </a:solidFill>
                <a:latin typeface="IBM Plex Sans Bold"/>
              </a:rPr>
              <a:t>données</a:t>
            </a:r>
            <a:r>
              <a:rPr lang="en-US" sz="8000">
                <a:solidFill>
                  <a:srgbClr val="000000"/>
                </a:solidFill>
                <a:latin typeface="IBM Plex Sans"/>
              </a:rPr>
              <a:t>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25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3841" y="7945120"/>
            <a:ext cx="540595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IBM Plex Sans"/>
              </a:rPr>
              <a:t>Distribution des données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IBM Plex Sans Bold"/>
              </a:rPr>
              <a:t>par marque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10882">
            <a:off x="10077669" y="-13183640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5967" y="1659793"/>
            <a:ext cx="7895797" cy="7783595"/>
            <a:chOff x="0" y="0"/>
            <a:chExt cx="10527729" cy="103781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6928" y="0"/>
              <a:ext cx="10190801" cy="10378126"/>
            </a:xfrm>
            <a:custGeom>
              <a:avLst/>
              <a:gdLst/>
              <a:ahLst/>
              <a:cxnLst/>
              <a:rect r="r" b="b" t="t" l="l"/>
              <a:pathLst>
                <a:path h="10378126" w="10190801">
                  <a:moveTo>
                    <a:pt x="0" y="0"/>
                  </a:moveTo>
                  <a:lnTo>
                    <a:pt x="10190801" y="0"/>
                  </a:lnTo>
                  <a:lnTo>
                    <a:pt x="10190801" y="10378126"/>
                  </a:lnTo>
                  <a:lnTo>
                    <a:pt x="0" y="1037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838" b="0"/>
              </a:stretch>
            </a:blipFill>
          </p:spPr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122579" y="565004"/>
              <a:ext cx="2229590" cy="2229590"/>
              <a:chOff x="0" y="0"/>
              <a:chExt cx="14840029" cy="1484002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0" r="-49367" b="0"/>
                </a:stretch>
              </a:blip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0" y="4012979"/>
              <a:ext cx="2352169" cy="2352169"/>
              <a:chOff x="0" y="0"/>
              <a:chExt cx="14840029" cy="1484002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FFA1A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67911" t="0" r="-28496" b="0"/>
                </a:stretch>
              </a:blip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88249" y="7583785"/>
              <a:ext cx="2175671" cy="2175671"/>
              <a:chOff x="0" y="0"/>
              <a:chExt cx="14840029" cy="14840029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B7D0EC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5696" t="0" r="-43798" b="0"/>
                </a:stretch>
              </a:blip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7416814" y="190493"/>
            <a:ext cx="10629900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Entrainement</a:t>
            </a:r>
            <a:r>
              <a:rPr lang="en-US" sz="8500">
                <a:solidFill>
                  <a:srgbClr val="000000"/>
                </a:solidFill>
                <a:latin typeface="IBM Plex Sans"/>
              </a:rPr>
              <a:t> du modèle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8256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41041">
            <a:off x="-6521096" y="3918118"/>
            <a:ext cx="17614873" cy="17454738"/>
          </a:xfrm>
          <a:custGeom>
            <a:avLst/>
            <a:gdLst/>
            <a:ahLst/>
            <a:cxnLst/>
            <a:rect r="r" b="b" t="t" l="l"/>
            <a:pathLst>
              <a:path h="17454738" w="17614873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715037" y="8885125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7" y="0"/>
                </a:moveTo>
                <a:lnTo>
                  <a:pt x="0" y="0"/>
                </a:lnTo>
                <a:lnTo>
                  <a:pt x="0" y="10022582"/>
                </a:lnTo>
                <a:lnTo>
                  <a:pt x="16260827" y="10022582"/>
                </a:lnTo>
                <a:lnTo>
                  <a:pt x="162608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144000" y="1236550"/>
          <a:ext cx="6496050" cy="7419975"/>
        </p:xfrm>
        <a:graphic>
          <a:graphicData uri="http://schemas.openxmlformats.org/drawingml/2006/table">
            <a:tbl>
              <a:tblPr/>
              <a:tblGrid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  <a:gridCol w="649605"/>
              </a:tblGrid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741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2D2D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805588" y="3003437"/>
            <a:ext cx="5372673" cy="388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Résultat</a:t>
            </a:r>
          </a:p>
          <a:p>
            <a:pPr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modèle générique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8599375"/>
            <a:ext cx="649605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BM Plex Sans Bold"/>
              </a:rPr>
              <a:t>Entrainement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825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6101" y="2781658"/>
            <a:ext cx="7984248" cy="6958114"/>
            <a:chOff x="0" y="0"/>
            <a:chExt cx="1324563" cy="11543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563" cy="1154330"/>
            </a:xfrm>
            <a:custGeom>
              <a:avLst/>
              <a:gdLst/>
              <a:ahLst/>
              <a:cxnLst/>
              <a:rect r="r" b="b" t="t" l="l"/>
              <a:pathLst>
                <a:path h="1154330" w="1324563">
                  <a:moveTo>
                    <a:pt x="49452" y="0"/>
                  </a:moveTo>
                  <a:lnTo>
                    <a:pt x="1275111" y="0"/>
                  </a:lnTo>
                  <a:cubicBezTo>
                    <a:pt x="1288226" y="0"/>
                    <a:pt x="1300805" y="5210"/>
                    <a:pt x="1310079" y="14484"/>
                  </a:cubicBezTo>
                  <a:cubicBezTo>
                    <a:pt x="1319353" y="23758"/>
                    <a:pt x="1324563" y="36337"/>
                    <a:pt x="1324563" y="49452"/>
                  </a:cubicBezTo>
                  <a:lnTo>
                    <a:pt x="1324563" y="1104878"/>
                  </a:lnTo>
                  <a:cubicBezTo>
                    <a:pt x="1324563" y="1117994"/>
                    <a:pt x="1319353" y="1130572"/>
                    <a:pt x="1310079" y="1139846"/>
                  </a:cubicBezTo>
                  <a:cubicBezTo>
                    <a:pt x="1300805" y="1149120"/>
                    <a:pt x="1288226" y="1154330"/>
                    <a:pt x="1275111" y="1154330"/>
                  </a:cubicBezTo>
                  <a:lnTo>
                    <a:pt x="49452" y="1154330"/>
                  </a:lnTo>
                  <a:cubicBezTo>
                    <a:pt x="36337" y="1154330"/>
                    <a:pt x="23758" y="1149120"/>
                    <a:pt x="14484" y="1139846"/>
                  </a:cubicBezTo>
                  <a:cubicBezTo>
                    <a:pt x="5210" y="1130572"/>
                    <a:pt x="0" y="1117994"/>
                    <a:pt x="0" y="1104878"/>
                  </a:cubicBezTo>
                  <a:lnTo>
                    <a:pt x="0" y="49452"/>
                  </a:lnTo>
                  <a:cubicBezTo>
                    <a:pt x="0" y="36337"/>
                    <a:pt x="5210" y="23758"/>
                    <a:pt x="14484" y="14484"/>
                  </a:cubicBezTo>
                  <a:cubicBezTo>
                    <a:pt x="23758" y="5210"/>
                    <a:pt x="36337" y="0"/>
                    <a:pt x="49452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24563" cy="1192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97650" y="2781658"/>
            <a:ext cx="7984248" cy="6964337"/>
            <a:chOff x="0" y="0"/>
            <a:chExt cx="1324563" cy="11553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4563" cy="1155363"/>
            </a:xfrm>
            <a:custGeom>
              <a:avLst/>
              <a:gdLst/>
              <a:ahLst/>
              <a:cxnLst/>
              <a:rect r="r" b="b" t="t" l="l"/>
              <a:pathLst>
                <a:path h="1155363" w="1324563">
                  <a:moveTo>
                    <a:pt x="49452" y="0"/>
                  </a:moveTo>
                  <a:lnTo>
                    <a:pt x="1275111" y="0"/>
                  </a:lnTo>
                  <a:cubicBezTo>
                    <a:pt x="1288226" y="0"/>
                    <a:pt x="1300805" y="5210"/>
                    <a:pt x="1310079" y="14484"/>
                  </a:cubicBezTo>
                  <a:cubicBezTo>
                    <a:pt x="1319353" y="23758"/>
                    <a:pt x="1324563" y="36337"/>
                    <a:pt x="1324563" y="49452"/>
                  </a:cubicBezTo>
                  <a:lnTo>
                    <a:pt x="1324563" y="1105911"/>
                  </a:lnTo>
                  <a:cubicBezTo>
                    <a:pt x="1324563" y="1119026"/>
                    <a:pt x="1319353" y="1131604"/>
                    <a:pt x="1310079" y="1140878"/>
                  </a:cubicBezTo>
                  <a:cubicBezTo>
                    <a:pt x="1300805" y="1150152"/>
                    <a:pt x="1288226" y="1155363"/>
                    <a:pt x="1275111" y="1155363"/>
                  </a:cubicBezTo>
                  <a:lnTo>
                    <a:pt x="49452" y="1155363"/>
                  </a:lnTo>
                  <a:cubicBezTo>
                    <a:pt x="36337" y="1155363"/>
                    <a:pt x="23758" y="1150152"/>
                    <a:pt x="14484" y="1140878"/>
                  </a:cubicBezTo>
                  <a:cubicBezTo>
                    <a:pt x="5210" y="1131604"/>
                    <a:pt x="0" y="1119026"/>
                    <a:pt x="0" y="1105911"/>
                  </a:cubicBezTo>
                  <a:lnTo>
                    <a:pt x="0" y="49452"/>
                  </a:lnTo>
                  <a:cubicBezTo>
                    <a:pt x="0" y="36337"/>
                    <a:pt x="5210" y="23758"/>
                    <a:pt x="14484" y="14484"/>
                  </a:cubicBezTo>
                  <a:cubicBezTo>
                    <a:pt x="23758" y="5210"/>
                    <a:pt x="36337" y="0"/>
                    <a:pt x="49452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24563" cy="119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16547" y="4545936"/>
            <a:ext cx="7242753" cy="4386801"/>
            <a:chOff x="0" y="0"/>
            <a:chExt cx="1586996" cy="9612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86996" cy="961214"/>
            </a:xfrm>
            <a:custGeom>
              <a:avLst/>
              <a:gdLst/>
              <a:ahLst/>
              <a:cxnLst/>
              <a:rect r="r" b="b" t="t" l="l"/>
              <a:pathLst>
                <a:path h="961214" w="1586996">
                  <a:moveTo>
                    <a:pt x="24585" y="0"/>
                  </a:moveTo>
                  <a:lnTo>
                    <a:pt x="1562411" y="0"/>
                  </a:lnTo>
                  <a:cubicBezTo>
                    <a:pt x="1575989" y="0"/>
                    <a:pt x="1586996" y="11007"/>
                    <a:pt x="1586996" y="24585"/>
                  </a:cubicBezTo>
                  <a:lnTo>
                    <a:pt x="1586996" y="936629"/>
                  </a:lnTo>
                  <a:cubicBezTo>
                    <a:pt x="1586996" y="943149"/>
                    <a:pt x="1584406" y="949403"/>
                    <a:pt x="1579795" y="954013"/>
                  </a:cubicBezTo>
                  <a:cubicBezTo>
                    <a:pt x="1575184" y="958624"/>
                    <a:pt x="1568931" y="961214"/>
                    <a:pt x="1562411" y="961214"/>
                  </a:cubicBezTo>
                  <a:lnTo>
                    <a:pt x="24585" y="961214"/>
                  </a:lnTo>
                  <a:cubicBezTo>
                    <a:pt x="11007" y="961214"/>
                    <a:pt x="0" y="950207"/>
                    <a:pt x="0" y="936629"/>
                  </a:cubicBezTo>
                  <a:lnTo>
                    <a:pt x="0" y="24585"/>
                  </a:lnTo>
                  <a:cubicBezTo>
                    <a:pt x="0" y="11007"/>
                    <a:pt x="11007" y="0"/>
                    <a:pt x="24585" y="0"/>
                  </a:cubicBezTo>
                  <a:close/>
                </a:path>
              </a:pathLst>
            </a:custGeom>
            <a:blipFill>
              <a:blip r:embed="rId3"/>
              <a:stretch>
                <a:fillRect l="-10680" t="0" r="-1068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545936"/>
            <a:ext cx="7242753" cy="4386801"/>
            <a:chOff x="0" y="0"/>
            <a:chExt cx="1586996" cy="9612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6996" cy="961214"/>
            </a:xfrm>
            <a:custGeom>
              <a:avLst/>
              <a:gdLst/>
              <a:ahLst/>
              <a:cxnLst/>
              <a:rect r="r" b="b" t="t" l="l"/>
              <a:pathLst>
                <a:path h="961214" w="1586996">
                  <a:moveTo>
                    <a:pt x="24585" y="0"/>
                  </a:moveTo>
                  <a:lnTo>
                    <a:pt x="1562411" y="0"/>
                  </a:lnTo>
                  <a:cubicBezTo>
                    <a:pt x="1575989" y="0"/>
                    <a:pt x="1586996" y="11007"/>
                    <a:pt x="1586996" y="24585"/>
                  </a:cubicBezTo>
                  <a:lnTo>
                    <a:pt x="1586996" y="936629"/>
                  </a:lnTo>
                  <a:cubicBezTo>
                    <a:pt x="1586996" y="943149"/>
                    <a:pt x="1584406" y="949403"/>
                    <a:pt x="1579795" y="954013"/>
                  </a:cubicBezTo>
                  <a:cubicBezTo>
                    <a:pt x="1575184" y="958624"/>
                    <a:pt x="1568931" y="961214"/>
                    <a:pt x="1562411" y="961214"/>
                  </a:cubicBezTo>
                  <a:lnTo>
                    <a:pt x="24585" y="961214"/>
                  </a:lnTo>
                  <a:cubicBezTo>
                    <a:pt x="11007" y="961214"/>
                    <a:pt x="0" y="950207"/>
                    <a:pt x="0" y="936629"/>
                  </a:cubicBezTo>
                  <a:lnTo>
                    <a:pt x="0" y="24585"/>
                  </a:lnTo>
                  <a:cubicBezTo>
                    <a:pt x="0" y="11007"/>
                    <a:pt x="11007" y="0"/>
                    <a:pt x="24585" y="0"/>
                  </a:cubicBezTo>
                  <a:close/>
                </a:path>
              </a:pathLst>
            </a:custGeom>
            <a:blipFill>
              <a:blip r:embed="rId4"/>
              <a:stretch>
                <a:fillRect l="-9747" t="0" r="-974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773794" y="1000084"/>
            <a:ext cx="144855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IBM Plex Sans"/>
              </a:rPr>
              <a:t>Comment il choisit 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47283" y="3079836"/>
            <a:ext cx="5581280" cy="81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7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IBM Plex Sans"/>
              </a:rPr>
              <a:t>Carte d’activation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9436" y="3079836"/>
            <a:ext cx="5581280" cy="811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7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IBM Plex Sans"/>
              </a:rPr>
              <a:t>Image originale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2369" y="2385030"/>
            <a:ext cx="7689888" cy="6998859"/>
            <a:chOff x="0" y="0"/>
            <a:chExt cx="2380790" cy="21668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80790" cy="2166847"/>
            </a:xfrm>
            <a:custGeom>
              <a:avLst/>
              <a:gdLst/>
              <a:ahLst/>
              <a:cxnLst/>
              <a:rect r="r" b="b" t="t" l="l"/>
              <a:pathLst>
                <a:path h="2166847" w="2380790">
                  <a:moveTo>
                    <a:pt x="51345" y="0"/>
                  </a:moveTo>
                  <a:lnTo>
                    <a:pt x="2329445" y="0"/>
                  </a:lnTo>
                  <a:cubicBezTo>
                    <a:pt x="2357802" y="0"/>
                    <a:pt x="2380790" y="22988"/>
                    <a:pt x="2380790" y="51345"/>
                  </a:cubicBezTo>
                  <a:lnTo>
                    <a:pt x="2380790" y="2115502"/>
                  </a:lnTo>
                  <a:cubicBezTo>
                    <a:pt x="2380790" y="2129120"/>
                    <a:pt x="2375380" y="2142180"/>
                    <a:pt x="2365751" y="2151809"/>
                  </a:cubicBezTo>
                  <a:cubicBezTo>
                    <a:pt x="2356122" y="2161438"/>
                    <a:pt x="2343062" y="2166847"/>
                    <a:pt x="2329445" y="2166847"/>
                  </a:cubicBezTo>
                  <a:lnTo>
                    <a:pt x="51345" y="2166847"/>
                  </a:lnTo>
                  <a:cubicBezTo>
                    <a:pt x="37728" y="2166847"/>
                    <a:pt x="24668" y="2161438"/>
                    <a:pt x="15039" y="2151809"/>
                  </a:cubicBezTo>
                  <a:cubicBezTo>
                    <a:pt x="5410" y="2142180"/>
                    <a:pt x="0" y="2129120"/>
                    <a:pt x="0" y="2115502"/>
                  </a:cubicBezTo>
                  <a:lnTo>
                    <a:pt x="0" y="51345"/>
                  </a:lnTo>
                  <a:cubicBezTo>
                    <a:pt x="0" y="37728"/>
                    <a:pt x="5410" y="24668"/>
                    <a:pt x="15039" y="15039"/>
                  </a:cubicBezTo>
                  <a:cubicBezTo>
                    <a:pt x="24668" y="5410"/>
                    <a:pt x="37728" y="0"/>
                    <a:pt x="51345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80790" cy="2204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39497" y="2385030"/>
            <a:ext cx="7689888" cy="6998859"/>
            <a:chOff x="0" y="0"/>
            <a:chExt cx="2380790" cy="2166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0790" cy="2166847"/>
            </a:xfrm>
            <a:custGeom>
              <a:avLst/>
              <a:gdLst/>
              <a:ahLst/>
              <a:cxnLst/>
              <a:rect r="r" b="b" t="t" l="l"/>
              <a:pathLst>
                <a:path h="2166847" w="2380790">
                  <a:moveTo>
                    <a:pt x="51345" y="0"/>
                  </a:moveTo>
                  <a:lnTo>
                    <a:pt x="2329445" y="0"/>
                  </a:lnTo>
                  <a:cubicBezTo>
                    <a:pt x="2357802" y="0"/>
                    <a:pt x="2380790" y="22988"/>
                    <a:pt x="2380790" y="51345"/>
                  </a:cubicBezTo>
                  <a:lnTo>
                    <a:pt x="2380790" y="2115502"/>
                  </a:lnTo>
                  <a:cubicBezTo>
                    <a:pt x="2380790" y="2129120"/>
                    <a:pt x="2375380" y="2142180"/>
                    <a:pt x="2365751" y="2151809"/>
                  </a:cubicBezTo>
                  <a:cubicBezTo>
                    <a:pt x="2356122" y="2161438"/>
                    <a:pt x="2343062" y="2166847"/>
                    <a:pt x="2329445" y="2166847"/>
                  </a:cubicBezTo>
                  <a:lnTo>
                    <a:pt x="51345" y="2166847"/>
                  </a:lnTo>
                  <a:cubicBezTo>
                    <a:pt x="37728" y="2166847"/>
                    <a:pt x="24668" y="2161438"/>
                    <a:pt x="15039" y="2151809"/>
                  </a:cubicBezTo>
                  <a:cubicBezTo>
                    <a:pt x="5410" y="2142180"/>
                    <a:pt x="0" y="2129120"/>
                    <a:pt x="0" y="2115502"/>
                  </a:cubicBezTo>
                  <a:lnTo>
                    <a:pt x="0" y="51345"/>
                  </a:lnTo>
                  <a:cubicBezTo>
                    <a:pt x="0" y="37728"/>
                    <a:pt x="5410" y="24668"/>
                    <a:pt x="15039" y="15039"/>
                  </a:cubicBezTo>
                  <a:cubicBezTo>
                    <a:pt x="24668" y="5410"/>
                    <a:pt x="37728" y="0"/>
                    <a:pt x="51345" y="0"/>
                  </a:cubicBezTo>
                  <a:close/>
                </a:path>
              </a:pathLst>
            </a:custGeom>
            <a:solidFill>
              <a:srgbClr val="B7D0EC">
                <a:alpha val="40784"/>
              </a:srgbClr>
            </a:solidFill>
            <a:ln w="104775" cap="rnd">
              <a:solidFill>
                <a:srgbClr val="000000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80790" cy="2204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628279" y="4307058"/>
            <a:ext cx="6463992" cy="4301493"/>
          </a:xfrm>
          <a:custGeom>
            <a:avLst/>
            <a:gdLst/>
            <a:ahLst/>
            <a:cxnLst/>
            <a:rect r="r" b="b" t="t" l="l"/>
            <a:pathLst>
              <a:path h="4301493" w="6463992">
                <a:moveTo>
                  <a:pt x="0" y="0"/>
                </a:moveTo>
                <a:lnTo>
                  <a:pt x="6463993" y="0"/>
                </a:lnTo>
                <a:lnTo>
                  <a:pt x="6463993" y="4301493"/>
                </a:lnTo>
                <a:lnTo>
                  <a:pt x="0" y="4301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50870" y="4230403"/>
            <a:ext cx="6112886" cy="4378148"/>
          </a:xfrm>
          <a:custGeom>
            <a:avLst/>
            <a:gdLst/>
            <a:ahLst/>
            <a:cxnLst/>
            <a:rect r="r" b="b" t="t" l="l"/>
            <a:pathLst>
              <a:path h="4378148" w="6112886">
                <a:moveTo>
                  <a:pt x="0" y="0"/>
                </a:moveTo>
                <a:lnTo>
                  <a:pt x="6112886" y="0"/>
                </a:lnTo>
                <a:lnTo>
                  <a:pt x="6112886" y="4378148"/>
                </a:lnTo>
                <a:lnTo>
                  <a:pt x="0" y="4378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899893" y="6122938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366" y="413347"/>
            <a:ext cx="2058006" cy="1646405"/>
          </a:xfrm>
          <a:custGeom>
            <a:avLst/>
            <a:gdLst/>
            <a:ahLst/>
            <a:cxnLst/>
            <a:rect r="r" b="b" t="t" l="l"/>
            <a:pathLst>
              <a:path h="1646405" w="2058006">
                <a:moveTo>
                  <a:pt x="0" y="0"/>
                </a:moveTo>
                <a:lnTo>
                  <a:pt x="2058006" y="0"/>
                </a:lnTo>
                <a:lnTo>
                  <a:pt x="2058006" y="1646405"/>
                </a:lnTo>
                <a:lnTo>
                  <a:pt x="0" y="1646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825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39497" y="2385030"/>
            <a:ext cx="7689888" cy="6998859"/>
            <a:chOff x="0" y="0"/>
            <a:chExt cx="10253184" cy="93318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253184" cy="9331812"/>
              <a:chOff x="0" y="0"/>
              <a:chExt cx="2380790" cy="216684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80790" cy="2166847"/>
              </a:xfrm>
              <a:custGeom>
                <a:avLst/>
                <a:gdLst/>
                <a:ahLst/>
                <a:cxnLst/>
                <a:rect r="r" b="b" t="t" l="l"/>
                <a:pathLst>
                  <a:path h="2166847" w="2380790">
                    <a:moveTo>
                      <a:pt x="51345" y="0"/>
                    </a:moveTo>
                    <a:lnTo>
                      <a:pt x="2329445" y="0"/>
                    </a:lnTo>
                    <a:cubicBezTo>
                      <a:pt x="2357802" y="0"/>
                      <a:pt x="2380790" y="22988"/>
                      <a:pt x="2380790" y="51345"/>
                    </a:cubicBezTo>
                    <a:lnTo>
                      <a:pt x="2380790" y="2115502"/>
                    </a:lnTo>
                    <a:cubicBezTo>
                      <a:pt x="2380790" y="2129120"/>
                      <a:pt x="2375380" y="2142180"/>
                      <a:pt x="2365751" y="2151809"/>
                    </a:cubicBezTo>
                    <a:cubicBezTo>
                      <a:pt x="2356122" y="2161438"/>
                      <a:pt x="2343062" y="2166847"/>
                      <a:pt x="2329445" y="2166847"/>
                    </a:cubicBezTo>
                    <a:lnTo>
                      <a:pt x="51345" y="2166847"/>
                    </a:lnTo>
                    <a:cubicBezTo>
                      <a:pt x="37728" y="2166847"/>
                      <a:pt x="24668" y="2161438"/>
                      <a:pt x="15039" y="2151809"/>
                    </a:cubicBezTo>
                    <a:cubicBezTo>
                      <a:pt x="5410" y="2142180"/>
                      <a:pt x="0" y="2129120"/>
                      <a:pt x="0" y="2115502"/>
                    </a:cubicBezTo>
                    <a:lnTo>
                      <a:pt x="0" y="51345"/>
                    </a:lnTo>
                    <a:cubicBezTo>
                      <a:pt x="0" y="37728"/>
                      <a:pt x="5410" y="24668"/>
                      <a:pt x="15039" y="15039"/>
                    </a:cubicBezTo>
                    <a:cubicBezTo>
                      <a:pt x="24668" y="5410"/>
                      <a:pt x="37728" y="0"/>
                      <a:pt x="51345" y="0"/>
                    </a:cubicBezTo>
                    <a:close/>
                  </a:path>
                </a:pathLst>
              </a:custGeom>
              <a:solidFill>
                <a:srgbClr val="B7D0EC">
                  <a:alpha val="40784"/>
                </a:srgbClr>
              </a:solidFill>
              <a:ln w="104775" cap="rnd">
                <a:solidFill>
                  <a:srgbClr val="000000">
                    <a:alpha val="40784"/>
                  </a:srgbClr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80790" cy="22049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785044" y="2562704"/>
              <a:ext cx="8618657" cy="5735324"/>
            </a:xfrm>
            <a:custGeom>
              <a:avLst/>
              <a:gdLst/>
              <a:ahLst/>
              <a:cxnLst/>
              <a:rect r="r" b="b" t="t" l="l"/>
              <a:pathLst>
                <a:path h="5735324" w="8618657">
                  <a:moveTo>
                    <a:pt x="0" y="0"/>
                  </a:moveTo>
                  <a:lnTo>
                    <a:pt x="8618656" y="0"/>
                  </a:lnTo>
                  <a:lnTo>
                    <a:pt x="8618656" y="5735324"/>
                  </a:lnTo>
                  <a:lnTo>
                    <a:pt x="0" y="5735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62369" y="2385030"/>
            <a:ext cx="7689888" cy="6998859"/>
            <a:chOff x="0" y="0"/>
            <a:chExt cx="10253184" cy="93318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253184" cy="9331812"/>
              <a:chOff x="0" y="0"/>
              <a:chExt cx="2380790" cy="216684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380790" cy="2166847"/>
              </a:xfrm>
              <a:custGeom>
                <a:avLst/>
                <a:gdLst/>
                <a:ahLst/>
                <a:cxnLst/>
                <a:rect r="r" b="b" t="t" l="l"/>
                <a:pathLst>
                  <a:path h="2166847" w="2380790">
                    <a:moveTo>
                      <a:pt x="51345" y="0"/>
                    </a:moveTo>
                    <a:lnTo>
                      <a:pt x="2329445" y="0"/>
                    </a:lnTo>
                    <a:cubicBezTo>
                      <a:pt x="2357802" y="0"/>
                      <a:pt x="2380790" y="22988"/>
                      <a:pt x="2380790" y="51345"/>
                    </a:cubicBezTo>
                    <a:lnTo>
                      <a:pt x="2380790" y="2115502"/>
                    </a:lnTo>
                    <a:cubicBezTo>
                      <a:pt x="2380790" y="2129120"/>
                      <a:pt x="2375380" y="2142180"/>
                      <a:pt x="2365751" y="2151809"/>
                    </a:cubicBezTo>
                    <a:cubicBezTo>
                      <a:pt x="2356122" y="2161438"/>
                      <a:pt x="2343062" y="2166847"/>
                      <a:pt x="2329445" y="2166847"/>
                    </a:cubicBezTo>
                    <a:lnTo>
                      <a:pt x="51345" y="2166847"/>
                    </a:lnTo>
                    <a:cubicBezTo>
                      <a:pt x="37728" y="2166847"/>
                      <a:pt x="24668" y="2161438"/>
                      <a:pt x="15039" y="2151809"/>
                    </a:cubicBezTo>
                    <a:cubicBezTo>
                      <a:pt x="5410" y="2142180"/>
                      <a:pt x="0" y="2129120"/>
                      <a:pt x="0" y="2115502"/>
                    </a:cubicBezTo>
                    <a:lnTo>
                      <a:pt x="0" y="51345"/>
                    </a:lnTo>
                    <a:cubicBezTo>
                      <a:pt x="0" y="37728"/>
                      <a:pt x="5410" y="24668"/>
                      <a:pt x="15039" y="15039"/>
                    </a:cubicBezTo>
                    <a:cubicBezTo>
                      <a:pt x="24668" y="5410"/>
                      <a:pt x="37728" y="0"/>
                      <a:pt x="51345" y="0"/>
                    </a:cubicBezTo>
                    <a:close/>
                  </a:path>
                </a:pathLst>
              </a:custGeom>
              <a:solidFill>
                <a:srgbClr val="B7D0EC">
                  <a:alpha val="40784"/>
                </a:srgbClr>
              </a:solidFill>
              <a:ln w="104775" cap="rnd">
                <a:solidFill>
                  <a:srgbClr val="000000">
                    <a:alpha val="40784"/>
                  </a:srgbClr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2380790" cy="22049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051335" y="2460497"/>
              <a:ext cx="8150515" cy="5837531"/>
            </a:xfrm>
            <a:custGeom>
              <a:avLst/>
              <a:gdLst/>
              <a:ahLst/>
              <a:cxnLst/>
              <a:rect r="r" b="b" t="t" l="l"/>
              <a:pathLst>
                <a:path h="5837531" w="8150515">
                  <a:moveTo>
                    <a:pt x="0" y="0"/>
                  </a:moveTo>
                  <a:lnTo>
                    <a:pt x="8150515" y="0"/>
                  </a:lnTo>
                  <a:lnTo>
                    <a:pt x="8150515" y="5837531"/>
                  </a:lnTo>
                  <a:lnTo>
                    <a:pt x="0" y="583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870419" y="3152761"/>
            <a:ext cx="4747954" cy="69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000000"/>
                </a:solidFill>
                <a:latin typeface="IBM Plex Sans"/>
              </a:rPr>
              <a:t>Drone chinois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86299" y="3152761"/>
            <a:ext cx="4747954" cy="69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000000"/>
                </a:solidFill>
                <a:latin typeface="IBM Plex Sans"/>
              </a:rPr>
              <a:t>Drone américain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DAGDW15NdTU</dc:identifier>
  <dcterms:modified xsi:type="dcterms:W3CDTF">2011-08-01T06:04:30Z</dcterms:modified>
  <cp:revision>1</cp:revision>
  <dc:title>soutenance final hackathon 2024</dc:title>
</cp:coreProperties>
</file>